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57" r:id="rId3"/>
    <p:sldId id="297" r:id="rId4"/>
    <p:sldId id="329" r:id="rId5"/>
    <p:sldId id="287" r:id="rId6"/>
    <p:sldId id="330" r:id="rId7"/>
    <p:sldId id="271" r:id="rId8"/>
    <p:sldId id="317" r:id="rId9"/>
    <p:sldId id="302" r:id="rId10"/>
    <p:sldId id="306" r:id="rId11"/>
    <p:sldId id="320" r:id="rId12"/>
    <p:sldId id="321" r:id="rId13"/>
    <p:sldId id="310" r:id="rId14"/>
    <p:sldId id="322" r:id="rId15"/>
    <p:sldId id="324" r:id="rId16"/>
    <p:sldId id="309" r:id="rId17"/>
    <p:sldId id="323" r:id="rId18"/>
    <p:sldId id="325" r:id="rId19"/>
    <p:sldId id="327" r:id="rId20"/>
    <p:sldId id="303" r:id="rId21"/>
    <p:sldId id="305" r:id="rId22"/>
    <p:sldId id="308" r:id="rId23"/>
    <p:sldId id="326" r:id="rId24"/>
    <p:sldId id="334" r:id="rId25"/>
    <p:sldId id="335" r:id="rId26"/>
    <p:sldId id="331" r:id="rId27"/>
    <p:sldId id="332" r:id="rId28"/>
    <p:sldId id="333" r:id="rId29"/>
    <p:sldId id="328" r:id="rId30"/>
    <p:sldId id="263"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CC0000"/>
    <a:srgbClr val="FFCC00"/>
    <a:srgbClr val="FF9999"/>
    <a:srgbClr val="99CC00"/>
    <a:srgbClr val="99FF66"/>
    <a:srgbClr val="D67F00"/>
    <a:srgbClr val="FF9900"/>
    <a:srgbClr val="008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94660"/>
  </p:normalViewPr>
  <p:slideViewPr>
    <p:cSldViewPr>
      <p:cViewPr>
        <p:scale>
          <a:sx n="71" d="100"/>
          <a:sy n="71" d="100"/>
        </p:scale>
        <p:origin x="-486" y="1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74C037D-45E2-4240-AB7C-CE0EF15CC584}" type="datetimeFigureOut">
              <a:rPr lang="en-US" smtClean="0"/>
              <a:pPr/>
              <a:t>7/12/2011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3FEC87F-F848-402C-8221-C1E4E611FF5A}" type="slidenum">
              <a:rPr lang="en-US" smtClean="0"/>
              <a:pPr/>
              <a:t>‹#›</a:t>
            </a:fld>
            <a:endParaRPr lang="en-US"/>
          </a:p>
        </p:txBody>
      </p:sp>
    </p:spTree>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BAE30E1-367C-47BA-9160-4719829014AA}" type="datetimeFigureOut">
              <a:rPr lang="en-US"/>
              <a:pPr>
                <a:defRPr/>
              </a:pPr>
              <a:t>7/12/2011</a:t>
            </a:fld>
            <a:endParaRPr lang="en-IN"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IN"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N"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1B9DEBE-C213-4681-8E8F-B83107ABA0CC}" type="slidenum">
              <a:rPr lang="en-IN"/>
              <a:pPr>
                <a:defRPr/>
              </a:pPr>
              <a:t>‹#›</a:t>
            </a:fld>
            <a:endParaRPr lang="en-IN" dirty="0"/>
          </a:p>
        </p:txBody>
      </p:sp>
    </p:spTree>
  </p:cSld>
  <p:clrMap bg1="lt1" tx1="dk1" bg2="lt2" tx2="dk2" accent1="accent1" accent2="accent2" accent3="accent3" accent4="accent4" accent5="accent5" accent6="accent6" hlink="hlink" folHlink="folHlink"/>
  <p:hf sldNum="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Header Placeholder 4"/>
          <p:cNvSpPr>
            <a:spLocks noGrp="1"/>
          </p:cNvSpPr>
          <p:nvPr>
            <p:ph type="hdr" sz="quarter" idx="11"/>
          </p:nvPr>
        </p:nvSpPr>
        <p:spPr/>
        <p:txBody>
          <a:bodyPr/>
          <a:lstStyle/>
          <a:p>
            <a:pPr>
              <a:defRPr/>
            </a:pPr>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p:spPr>
      </p:sp>
      <p:sp>
        <p:nvSpPr>
          <p:cNvPr id="53251" name="Rectangle 3"/>
          <p:cNvSpPr>
            <a:spLocks noGrp="1" noChangeArrowheads="1"/>
          </p:cNvSpPr>
          <p:nvPr>
            <p:ph type="body" idx="1"/>
          </p:nvPr>
        </p:nvSpPr>
        <p:spPr bwMode="auto">
          <a:noFill/>
        </p:spPr>
        <p:txBody>
          <a:bodyPr wrap="square" lIns="91432" tIns="45716" rIns="91432" bIns="45716" numCol="1" anchor="t" anchorCtr="0" compatLnSpc="1">
            <a:prstTxWarp prst="textNoShape">
              <a:avLst/>
            </a:prstTxWarp>
          </a:bodyPr>
          <a:lstStyle/>
          <a:p>
            <a:endParaRPr lang="en-US" smtClean="0"/>
          </a:p>
        </p:txBody>
      </p:sp>
      <p:sp>
        <p:nvSpPr>
          <p:cNvPr id="4" name="Header Placeholder 3"/>
          <p:cNvSpPr>
            <a:spLocks noGrp="1"/>
          </p:cNvSpPr>
          <p:nvPr>
            <p:ph type="hdr" sz="quarter" idx="10"/>
          </p:nvPr>
        </p:nvSpPr>
        <p:spPr/>
        <p:txBody>
          <a:bodyPr/>
          <a:lstStyle/>
          <a:p>
            <a:pPr>
              <a:defRPr/>
            </a:pPr>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p:spPr>
      </p:sp>
      <p:sp>
        <p:nvSpPr>
          <p:cNvPr id="53251" name="Rectangle 3"/>
          <p:cNvSpPr>
            <a:spLocks noGrp="1" noChangeArrowheads="1"/>
          </p:cNvSpPr>
          <p:nvPr>
            <p:ph type="body" idx="1"/>
          </p:nvPr>
        </p:nvSpPr>
        <p:spPr bwMode="auto">
          <a:noFill/>
        </p:spPr>
        <p:txBody>
          <a:bodyPr wrap="square" lIns="91432" tIns="45716" rIns="91432" bIns="45716" numCol="1" anchor="t" anchorCtr="0" compatLnSpc="1">
            <a:prstTxWarp prst="textNoShape">
              <a:avLst/>
            </a:prstTxWarp>
          </a:bodyPr>
          <a:lstStyle/>
          <a:p>
            <a:endParaRPr lang="en-US" smtClean="0"/>
          </a:p>
        </p:txBody>
      </p:sp>
      <p:sp>
        <p:nvSpPr>
          <p:cNvPr id="4" name="Header Placeholder 3"/>
          <p:cNvSpPr>
            <a:spLocks noGrp="1"/>
          </p:cNvSpPr>
          <p:nvPr>
            <p:ph type="hdr" sz="quarter" idx="10"/>
          </p:nvPr>
        </p:nvSpPr>
        <p:spPr/>
        <p:txBody>
          <a:bodyPr/>
          <a:lstStyle/>
          <a:p>
            <a:pPr>
              <a:defRPr/>
            </a:pPr>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p:spPr>
      </p:sp>
      <p:sp>
        <p:nvSpPr>
          <p:cNvPr id="53251" name="Rectangle 3"/>
          <p:cNvSpPr>
            <a:spLocks noGrp="1" noChangeArrowheads="1"/>
          </p:cNvSpPr>
          <p:nvPr>
            <p:ph type="body" idx="1"/>
          </p:nvPr>
        </p:nvSpPr>
        <p:spPr bwMode="auto">
          <a:noFill/>
        </p:spPr>
        <p:txBody>
          <a:bodyPr wrap="square" lIns="91432" tIns="45716" rIns="91432" bIns="45716" numCol="1" anchor="t" anchorCtr="0" compatLnSpc="1">
            <a:prstTxWarp prst="textNoShape">
              <a:avLst/>
            </a:prstTxWarp>
          </a:bodyPr>
          <a:lstStyle/>
          <a:p>
            <a:endParaRPr lang="en-US" smtClean="0"/>
          </a:p>
        </p:txBody>
      </p:sp>
      <p:sp>
        <p:nvSpPr>
          <p:cNvPr id="4" name="Header Placeholder 3"/>
          <p:cNvSpPr>
            <a:spLocks noGrp="1"/>
          </p:cNvSpPr>
          <p:nvPr>
            <p:ph type="hdr" sz="quarter" idx="10"/>
          </p:nvPr>
        </p:nvSpPr>
        <p:spPr/>
        <p:txBody>
          <a:bodyPr/>
          <a:lstStyle/>
          <a:p>
            <a:pPr>
              <a:defRPr/>
            </a:pPr>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53BA88AB-C1B4-4391-B944-CFD38BE1C571}" type="slidenum">
              <a:rPr lang="en-US" sz="1200"/>
              <a:pPr algn="r"/>
              <a:t>20</a:t>
            </a:fld>
            <a:endParaRPr lang="en-US" sz="1200"/>
          </a:p>
        </p:txBody>
      </p:sp>
      <p:sp>
        <p:nvSpPr>
          <p:cNvPr id="47107"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p:spPr>
      </p:sp>
      <p:sp>
        <p:nvSpPr>
          <p:cNvPr id="47108" name="Rectangle 3"/>
          <p:cNvSpPr>
            <a:spLocks noGrp="1" noChangeArrowheads="1"/>
          </p:cNvSpPr>
          <p:nvPr>
            <p:ph type="body" idx="1"/>
          </p:nvPr>
        </p:nvSpPr>
        <p:spPr bwMode="auto">
          <a:noFill/>
        </p:spPr>
        <p:txBody>
          <a:bodyPr wrap="square" lIns="91432" tIns="45716" rIns="91432" bIns="45716" numCol="1" anchor="t" anchorCtr="0" compatLnSpc="1">
            <a:prstTxWarp prst="textNoShape">
              <a:avLst/>
            </a:prstTxWarp>
          </a:bodyPr>
          <a:lstStyle/>
          <a:p>
            <a:endParaRPr lang="en-US" smtClean="0"/>
          </a:p>
        </p:txBody>
      </p:sp>
      <p:sp>
        <p:nvSpPr>
          <p:cNvPr id="5" name="Header Placeholder 4"/>
          <p:cNvSpPr>
            <a:spLocks noGrp="1"/>
          </p:cNvSpPr>
          <p:nvPr>
            <p:ph type="hdr" sz="quarter" idx="10"/>
          </p:nvPr>
        </p:nvSpPr>
        <p:spPr/>
        <p:txBody>
          <a:bodyPr/>
          <a:lstStyle/>
          <a:p>
            <a:pPr>
              <a:defRPr/>
            </a:pPr>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p:spPr>
      </p:sp>
      <p:sp>
        <p:nvSpPr>
          <p:cNvPr id="49155" name="Rectangle 3"/>
          <p:cNvSpPr>
            <a:spLocks noGrp="1" noChangeArrowheads="1"/>
          </p:cNvSpPr>
          <p:nvPr>
            <p:ph type="body" idx="1"/>
          </p:nvPr>
        </p:nvSpPr>
        <p:spPr bwMode="auto">
          <a:noFill/>
        </p:spPr>
        <p:txBody>
          <a:bodyPr wrap="square" lIns="91432" tIns="45716" rIns="91432" bIns="45716" numCol="1" anchor="t" anchorCtr="0" compatLnSpc="1">
            <a:prstTxWarp prst="textNoShape">
              <a:avLst/>
            </a:prstTxWarp>
          </a:bodyPr>
          <a:lstStyle/>
          <a:p>
            <a:endParaRPr lang="en-US" smtClean="0"/>
          </a:p>
        </p:txBody>
      </p:sp>
      <p:sp>
        <p:nvSpPr>
          <p:cNvPr id="4" name="Header Placeholder 3"/>
          <p:cNvSpPr>
            <a:spLocks noGrp="1"/>
          </p:cNvSpPr>
          <p:nvPr>
            <p:ph type="hdr" sz="quarter" idx="10"/>
          </p:nvPr>
        </p:nvSpPr>
        <p:spPr/>
        <p:txBody>
          <a:bodyPr/>
          <a:lstStyle/>
          <a:p>
            <a:pPr>
              <a:defRPr/>
            </a:pPr>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p:spPr>
      </p:sp>
      <p:sp>
        <p:nvSpPr>
          <p:cNvPr id="52227" name="Rectangle 3"/>
          <p:cNvSpPr>
            <a:spLocks noGrp="1" noChangeArrowheads="1"/>
          </p:cNvSpPr>
          <p:nvPr>
            <p:ph type="body" idx="1"/>
          </p:nvPr>
        </p:nvSpPr>
        <p:spPr bwMode="auto">
          <a:noFill/>
        </p:spPr>
        <p:txBody>
          <a:bodyPr wrap="square" lIns="91432" tIns="45716" rIns="91432" bIns="45716" numCol="1" anchor="t" anchorCtr="0" compatLnSpc="1">
            <a:prstTxWarp prst="textNoShape">
              <a:avLst/>
            </a:prstTxWarp>
          </a:bodyPr>
          <a:lstStyle/>
          <a:p>
            <a:endParaRPr lang="en-US" smtClean="0"/>
          </a:p>
        </p:txBody>
      </p:sp>
      <p:sp>
        <p:nvSpPr>
          <p:cNvPr id="4" name="Header Placeholder 3"/>
          <p:cNvSpPr>
            <a:spLocks noGrp="1"/>
          </p:cNvSpPr>
          <p:nvPr>
            <p:ph type="hdr" sz="quarter" idx="10"/>
          </p:nvPr>
        </p:nvSpPr>
        <p:spPr/>
        <p:txBody>
          <a:bodyPr/>
          <a:lstStyle/>
          <a:p>
            <a:pPr>
              <a:defRPr/>
            </a:pPr>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p:spPr>
      </p:sp>
      <p:sp>
        <p:nvSpPr>
          <p:cNvPr id="54275" name="Rectangle 3"/>
          <p:cNvSpPr>
            <a:spLocks noGrp="1" noChangeArrowheads="1"/>
          </p:cNvSpPr>
          <p:nvPr>
            <p:ph type="body" idx="1"/>
          </p:nvPr>
        </p:nvSpPr>
        <p:spPr bwMode="auto">
          <a:noFill/>
        </p:spPr>
        <p:txBody>
          <a:bodyPr wrap="square" lIns="91432" tIns="45716" rIns="91432" bIns="45716" numCol="1" anchor="t" anchorCtr="0" compatLnSpc="1">
            <a:prstTxWarp prst="textNoShape">
              <a:avLst/>
            </a:prstTxWarp>
          </a:bodyPr>
          <a:lstStyle/>
          <a:p>
            <a:endParaRPr lang="en-US" smtClean="0"/>
          </a:p>
        </p:txBody>
      </p:sp>
      <p:sp>
        <p:nvSpPr>
          <p:cNvPr id="4" name="Header Placeholder 3"/>
          <p:cNvSpPr>
            <a:spLocks noGrp="1"/>
          </p:cNvSpPr>
          <p:nvPr>
            <p:ph type="hdr" sz="quarter" idx="10"/>
          </p:nvPr>
        </p:nvSpPr>
        <p:spPr/>
        <p:txBody>
          <a:bodyPr/>
          <a:lstStyle/>
          <a:p>
            <a:pPr>
              <a:defRPr/>
            </a:pPr>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p:spPr>
      </p:sp>
      <p:sp>
        <p:nvSpPr>
          <p:cNvPr id="54275" name="Rectangle 3"/>
          <p:cNvSpPr>
            <a:spLocks noGrp="1" noChangeArrowheads="1"/>
          </p:cNvSpPr>
          <p:nvPr>
            <p:ph type="body" idx="1"/>
          </p:nvPr>
        </p:nvSpPr>
        <p:spPr bwMode="auto">
          <a:noFill/>
        </p:spPr>
        <p:txBody>
          <a:bodyPr wrap="square" lIns="91432" tIns="45716" rIns="91432" bIns="45716" numCol="1" anchor="t" anchorCtr="0" compatLnSpc="1">
            <a:prstTxWarp prst="textNoShape">
              <a:avLst/>
            </a:prstTxWarp>
          </a:bodyPr>
          <a:lstStyle/>
          <a:p>
            <a:endParaRPr lang="en-US" smtClean="0"/>
          </a:p>
        </p:txBody>
      </p:sp>
      <p:sp>
        <p:nvSpPr>
          <p:cNvPr id="4" name="Header Placeholder 3"/>
          <p:cNvSpPr>
            <a:spLocks noGrp="1"/>
          </p:cNvSpPr>
          <p:nvPr>
            <p:ph type="hdr" sz="quarter" idx="10"/>
          </p:nvPr>
        </p:nvSpPr>
        <p:spPr/>
        <p:txBody>
          <a:bodyPr/>
          <a:lstStyle/>
          <a:p>
            <a:pPr>
              <a:defRPr/>
            </a:pPr>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p:spPr>
      </p:sp>
      <p:sp>
        <p:nvSpPr>
          <p:cNvPr id="54275" name="Rectangle 3"/>
          <p:cNvSpPr>
            <a:spLocks noGrp="1" noChangeArrowheads="1"/>
          </p:cNvSpPr>
          <p:nvPr>
            <p:ph type="body" idx="1"/>
          </p:nvPr>
        </p:nvSpPr>
        <p:spPr bwMode="auto">
          <a:noFill/>
        </p:spPr>
        <p:txBody>
          <a:bodyPr wrap="square" lIns="91432" tIns="45716" rIns="91432" bIns="45716" numCol="1" anchor="t" anchorCtr="0" compatLnSpc="1">
            <a:prstTxWarp prst="textNoShape">
              <a:avLst/>
            </a:prstTxWarp>
          </a:bodyPr>
          <a:lstStyle/>
          <a:p>
            <a:endParaRPr lang="en-US" smtClean="0"/>
          </a:p>
        </p:txBody>
      </p:sp>
      <p:sp>
        <p:nvSpPr>
          <p:cNvPr id="4" name="Header Placeholder 3"/>
          <p:cNvSpPr>
            <a:spLocks noGrp="1"/>
          </p:cNvSpPr>
          <p:nvPr>
            <p:ph type="hdr" sz="quarter" idx="10"/>
          </p:nvPr>
        </p:nvSpPr>
        <p:spPr/>
        <p:txBody>
          <a:bodyPr/>
          <a:lstStyle/>
          <a:p>
            <a:pPr>
              <a:defRPr/>
            </a:pPr>
            <a:endParaRPr lang="en-I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p:spPr>
      </p:sp>
      <p:sp>
        <p:nvSpPr>
          <p:cNvPr id="52227" name="Rectangle 3"/>
          <p:cNvSpPr>
            <a:spLocks noGrp="1" noChangeArrowheads="1"/>
          </p:cNvSpPr>
          <p:nvPr>
            <p:ph type="body" idx="1"/>
          </p:nvPr>
        </p:nvSpPr>
        <p:spPr bwMode="auto">
          <a:noFill/>
        </p:spPr>
        <p:txBody>
          <a:bodyPr wrap="square" lIns="91432" tIns="45716" rIns="91432" bIns="45716" numCol="1" anchor="t" anchorCtr="0" compatLnSpc="1">
            <a:prstTxWarp prst="textNoShape">
              <a:avLst/>
            </a:prstTxWarp>
          </a:bodyPr>
          <a:lstStyle/>
          <a:p>
            <a:endParaRPr lang="en-US" smtClean="0"/>
          </a:p>
        </p:txBody>
      </p:sp>
      <p:sp>
        <p:nvSpPr>
          <p:cNvPr id="4" name="Header Placeholder 3"/>
          <p:cNvSpPr>
            <a:spLocks noGrp="1"/>
          </p:cNvSpPr>
          <p:nvPr>
            <p:ph type="hdr" sz="quarter" idx="10"/>
          </p:nvPr>
        </p:nvSpPr>
        <p:spPr/>
        <p:txBody>
          <a:bodyPr/>
          <a:lstStyle/>
          <a:p>
            <a:pPr>
              <a:defRPr/>
            </a:pPr>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7E9312CD-8875-48EB-AAF7-00309921D285}" type="slidenum">
              <a:rPr lang="en-US" sz="1200"/>
              <a:pPr algn="r"/>
              <a:t>9</a:t>
            </a:fld>
            <a:endParaRPr lang="en-US" sz="1200"/>
          </a:p>
        </p:txBody>
      </p:sp>
      <p:sp>
        <p:nvSpPr>
          <p:cNvPr id="46083"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p:spPr>
      </p:sp>
      <p:sp>
        <p:nvSpPr>
          <p:cNvPr id="46084" name="Rectangle 3"/>
          <p:cNvSpPr>
            <a:spLocks noGrp="1" noChangeArrowheads="1"/>
          </p:cNvSpPr>
          <p:nvPr>
            <p:ph type="body" idx="1"/>
          </p:nvPr>
        </p:nvSpPr>
        <p:spPr bwMode="auto">
          <a:noFill/>
        </p:spPr>
        <p:txBody>
          <a:bodyPr wrap="square" lIns="91432" tIns="45716" rIns="91432" bIns="45716" numCol="1" anchor="t" anchorCtr="0" compatLnSpc="1">
            <a:prstTxWarp prst="textNoShape">
              <a:avLst/>
            </a:prstTxWarp>
          </a:bodyPr>
          <a:lstStyle/>
          <a:p>
            <a:endParaRPr lang="en-US" smtClean="0"/>
          </a:p>
        </p:txBody>
      </p:sp>
      <p:sp>
        <p:nvSpPr>
          <p:cNvPr id="5" name="Header Placeholder 4"/>
          <p:cNvSpPr>
            <a:spLocks noGrp="1"/>
          </p:cNvSpPr>
          <p:nvPr>
            <p:ph type="hdr" sz="quarter" idx="10"/>
          </p:nvPr>
        </p:nvSpPr>
        <p:spPr/>
        <p:txBody>
          <a:bodyPr/>
          <a:lstStyle/>
          <a:p>
            <a:pPr>
              <a:defRPr/>
            </a:pPr>
            <a:endParaRPr lang="en-I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p:spPr>
      </p:sp>
      <p:sp>
        <p:nvSpPr>
          <p:cNvPr id="52227" name="Rectangle 3"/>
          <p:cNvSpPr>
            <a:spLocks noGrp="1" noChangeArrowheads="1"/>
          </p:cNvSpPr>
          <p:nvPr>
            <p:ph type="body" idx="1"/>
          </p:nvPr>
        </p:nvSpPr>
        <p:spPr bwMode="auto">
          <a:noFill/>
        </p:spPr>
        <p:txBody>
          <a:bodyPr wrap="square" lIns="91432" tIns="45716" rIns="91432" bIns="45716" numCol="1" anchor="t" anchorCtr="0" compatLnSpc="1">
            <a:prstTxWarp prst="textNoShape">
              <a:avLst/>
            </a:prstTxWarp>
          </a:bodyPr>
          <a:lstStyle/>
          <a:p>
            <a:endParaRPr lang="en-US" smtClean="0"/>
          </a:p>
        </p:txBody>
      </p:sp>
      <p:sp>
        <p:nvSpPr>
          <p:cNvPr id="4" name="Header Placeholder 3"/>
          <p:cNvSpPr>
            <a:spLocks noGrp="1"/>
          </p:cNvSpPr>
          <p:nvPr>
            <p:ph type="hdr" sz="quarter" idx="10"/>
          </p:nvPr>
        </p:nvSpPr>
        <p:spPr/>
        <p:txBody>
          <a:bodyPr/>
          <a:lstStyle/>
          <a:p>
            <a:pPr>
              <a:defRPr/>
            </a:pPr>
            <a:endParaRPr lang="en-I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p:spPr>
      </p:sp>
      <p:sp>
        <p:nvSpPr>
          <p:cNvPr id="52227" name="Rectangle 3"/>
          <p:cNvSpPr>
            <a:spLocks noGrp="1" noChangeArrowheads="1"/>
          </p:cNvSpPr>
          <p:nvPr>
            <p:ph type="body" idx="1"/>
          </p:nvPr>
        </p:nvSpPr>
        <p:spPr bwMode="auto">
          <a:noFill/>
        </p:spPr>
        <p:txBody>
          <a:bodyPr wrap="square" lIns="91432" tIns="45716" rIns="91432" bIns="45716" numCol="1" anchor="t" anchorCtr="0" compatLnSpc="1">
            <a:prstTxWarp prst="textNoShape">
              <a:avLst/>
            </a:prstTxWarp>
          </a:bodyPr>
          <a:lstStyle/>
          <a:p>
            <a:endParaRPr lang="en-US" smtClean="0"/>
          </a:p>
        </p:txBody>
      </p:sp>
      <p:sp>
        <p:nvSpPr>
          <p:cNvPr id="4" name="Header Placeholder 3"/>
          <p:cNvSpPr>
            <a:spLocks noGrp="1"/>
          </p:cNvSpPr>
          <p:nvPr>
            <p:ph type="hdr" sz="quarter" idx="10"/>
          </p:nvPr>
        </p:nvSpPr>
        <p:spPr/>
        <p:txBody>
          <a:bodyPr/>
          <a:lstStyle/>
          <a:p>
            <a:pPr>
              <a:defRPr/>
            </a:pPr>
            <a:endParaRPr lang="en-I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p:spPr>
      </p:sp>
      <p:sp>
        <p:nvSpPr>
          <p:cNvPr id="52227" name="Rectangle 3"/>
          <p:cNvSpPr>
            <a:spLocks noGrp="1" noChangeArrowheads="1"/>
          </p:cNvSpPr>
          <p:nvPr>
            <p:ph type="body" idx="1"/>
          </p:nvPr>
        </p:nvSpPr>
        <p:spPr bwMode="auto">
          <a:noFill/>
        </p:spPr>
        <p:txBody>
          <a:bodyPr wrap="square" lIns="91432" tIns="45716" rIns="91432" bIns="45716" numCol="1" anchor="t" anchorCtr="0" compatLnSpc="1">
            <a:prstTxWarp prst="textNoShape">
              <a:avLst/>
            </a:prstTxWarp>
          </a:bodyPr>
          <a:lstStyle/>
          <a:p>
            <a:endParaRPr lang="en-US" smtClean="0"/>
          </a:p>
        </p:txBody>
      </p:sp>
      <p:sp>
        <p:nvSpPr>
          <p:cNvPr id="4" name="Header Placeholder 3"/>
          <p:cNvSpPr>
            <a:spLocks noGrp="1"/>
          </p:cNvSpPr>
          <p:nvPr>
            <p:ph type="hdr" sz="quarter" idx="10"/>
          </p:nvPr>
        </p:nvSpPr>
        <p:spPr/>
        <p:txBody>
          <a:bodyPr/>
          <a:lstStyle/>
          <a:p>
            <a:pPr>
              <a:defRPr/>
            </a:pPr>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95CD071F-FE23-42A6-9C60-5C215625F5DF}" type="slidenum">
              <a:rPr lang="en-US" sz="1200"/>
              <a:pPr algn="r"/>
              <a:t>10</a:t>
            </a:fld>
            <a:endParaRPr lang="en-US" sz="1200"/>
          </a:p>
        </p:txBody>
      </p:sp>
      <p:sp>
        <p:nvSpPr>
          <p:cNvPr id="50179"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wrap="square" lIns="91432" tIns="45716" rIns="91432" bIns="45716" numCol="1" anchor="t" anchorCtr="0" compatLnSpc="1">
            <a:prstTxWarp prst="textNoShape">
              <a:avLst/>
            </a:prstTxWarp>
          </a:bodyPr>
          <a:lstStyle/>
          <a:p>
            <a:endParaRPr lang="en-US" smtClean="0"/>
          </a:p>
        </p:txBody>
      </p:sp>
      <p:sp>
        <p:nvSpPr>
          <p:cNvPr id="5" name="Header Placeholder 4"/>
          <p:cNvSpPr>
            <a:spLocks noGrp="1"/>
          </p:cNvSpPr>
          <p:nvPr>
            <p:ph type="hdr" sz="quarter" idx="10"/>
          </p:nvPr>
        </p:nvSpPr>
        <p:spPr/>
        <p:txBody>
          <a:bodyPr/>
          <a:lstStyle/>
          <a:p>
            <a:pPr>
              <a:defRPr/>
            </a:pPr>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95CD071F-FE23-42A6-9C60-5C215625F5DF}" type="slidenum">
              <a:rPr lang="en-US" sz="1200"/>
              <a:pPr algn="r"/>
              <a:t>11</a:t>
            </a:fld>
            <a:endParaRPr lang="en-US" sz="1200"/>
          </a:p>
        </p:txBody>
      </p:sp>
      <p:sp>
        <p:nvSpPr>
          <p:cNvPr id="50179"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wrap="square" lIns="91432" tIns="45716" rIns="91432" bIns="45716" numCol="1" anchor="t" anchorCtr="0" compatLnSpc="1">
            <a:prstTxWarp prst="textNoShape">
              <a:avLst/>
            </a:prstTxWarp>
          </a:bodyPr>
          <a:lstStyle/>
          <a:p>
            <a:endParaRPr lang="en-US" smtClean="0"/>
          </a:p>
        </p:txBody>
      </p:sp>
      <p:sp>
        <p:nvSpPr>
          <p:cNvPr id="5" name="Header Placeholder 4"/>
          <p:cNvSpPr>
            <a:spLocks noGrp="1"/>
          </p:cNvSpPr>
          <p:nvPr>
            <p:ph type="hdr" sz="quarter" idx="10"/>
          </p:nvPr>
        </p:nvSpPr>
        <p:spPr/>
        <p:txBody>
          <a:bodyPr/>
          <a:lstStyle/>
          <a:p>
            <a:pPr>
              <a:defRPr/>
            </a:pPr>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95CD071F-FE23-42A6-9C60-5C215625F5DF}" type="slidenum">
              <a:rPr lang="en-US" sz="1200"/>
              <a:pPr algn="r"/>
              <a:t>12</a:t>
            </a:fld>
            <a:endParaRPr lang="en-US" sz="1200"/>
          </a:p>
        </p:txBody>
      </p:sp>
      <p:sp>
        <p:nvSpPr>
          <p:cNvPr id="50179"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wrap="square" lIns="91432" tIns="45716" rIns="91432" bIns="45716" numCol="1" anchor="t" anchorCtr="0" compatLnSpc="1">
            <a:prstTxWarp prst="textNoShape">
              <a:avLst/>
            </a:prstTxWarp>
          </a:bodyPr>
          <a:lstStyle/>
          <a:p>
            <a:endParaRPr lang="en-US" smtClean="0"/>
          </a:p>
        </p:txBody>
      </p:sp>
      <p:sp>
        <p:nvSpPr>
          <p:cNvPr id="5" name="Header Placeholder 4"/>
          <p:cNvSpPr>
            <a:spLocks noGrp="1"/>
          </p:cNvSpPr>
          <p:nvPr>
            <p:ph type="hdr" sz="quarter" idx="10"/>
          </p:nvPr>
        </p:nvSpPr>
        <p:spPr/>
        <p:txBody>
          <a:bodyPr/>
          <a:lstStyle/>
          <a:p>
            <a:pPr>
              <a:defRPr/>
            </a:pPr>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p:spPr>
      </p:sp>
      <p:sp>
        <p:nvSpPr>
          <p:cNvPr id="54275" name="Rectangle 3"/>
          <p:cNvSpPr>
            <a:spLocks noGrp="1" noChangeArrowheads="1"/>
          </p:cNvSpPr>
          <p:nvPr>
            <p:ph type="body" idx="1"/>
          </p:nvPr>
        </p:nvSpPr>
        <p:spPr bwMode="auto">
          <a:noFill/>
        </p:spPr>
        <p:txBody>
          <a:bodyPr wrap="square" lIns="91432" tIns="45716" rIns="91432" bIns="45716" numCol="1" anchor="t" anchorCtr="0" compatLnSpc="1">
            <a:prstTxWarp prst="textNoShape">
              <a:avLst/>
            </a:prstTxWarp>
          </a:bodyPr>
          <a:lstStyle/>
          <a:p>
            <a:endParaRPr lang="en-US" smtClean="0"/>
          </a:p>
        </p:txBody>
      </p:sp>
      <p:sp>
        <p:nvSpPr>
          <p:cNvPr id="4" name="Header Placeholder 3"/>
          <p:cNvSpPr>
            <a:spLocks noGrp="1"/>
          </p:cNvSpPr>
          <p:nvPr>
            <p:ph type="hdr" sz="quarter" idx="10"/>
          </p:nvPr>
        </p:nvSpPr>
        <p:spPr/>
        <p:txBody>
          <a:bodyPr/>
          <a:lstStyle/>
          <a:p>
            <a:pPr>
              <a:defRPr/>
            </a:pPr>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95CD071F-FE23-42A6-9C60-5C215625F5DF}" type="slidenum">
              <a:rPr lang="en-US" sz="1200"/>
              <a:pPr algn="r"/>
              <a:t>14</a:t>
            </a:fld>
            <a:endParaRPr lang="en-US" sz="1200"/>
          </a:p>
        </p:txBody>
      </p:sp>
      <p:sp>
        <p:nvSpPr>
          <p:cNvPr id="50179"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wrap="square" lIns="91432" tIns="45716" rIns="91432" bIns="45716" numCol="1" anchor="t" anchorCtr="0" compatLnSpc="1">
            <a:prstTxWarp prst="textNoShape">
              <a:avLst/>
            </a:prstTxWarp>
          </a:bodyPr>
          <a:lstStyle/>
          <a:p>
            <a:endParaRPr lang="en-US" smtClean="0"/>
          </a:p>
        </p:txBody>
      </p:sp>
      <p:sp>
        <p:nvSpPr>
          <p:cNvPr id="5" name="Header Placeholder 4"/>
          <p:cNvSpPr>
            <a:spLocks noGrp="1"/>
          </p:cNvSpPr>
          <p:nvPr>
            <p:ph type="hdr" sz="quarter" idx="10"/>
          </p:nvPr>
        </p:nvSpPr>
        <p:spPr/>
        <p:txBody>
          <a:bodyPr/>
          <a:lstStyle/>
          <a:p>
            <a:pPr>
              <a:defRPr/>
            </a:pPr>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95CD071F-FE23-42A6-9C60-5C215625F5DF}" type="slidenum">
              <a:rPr lang="en-US" sz="1200"/>
              <a:pPr algn="r"/>
              <a:t>15</a:t>
            </a:fld>
            <a:endParaRPr lang="en-US" sz="1200"/>
          </a:p>
        </p:txBody>
      </p:sp>
      <p:sp>
        <p:nvSpPr>
          <p:cNvPr id="50179"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wrap="square" lIns="91432" tIns="45716" rIns="91432" bIns="45716" numCol="1" anchor="t" anchorCtr="0" compatLnSpc="1">
            <a:prstTxWarp prst="textNoShape">
              <a:avLst/>
            </a:prstTxWarp>
          </a:bodyPr>
          <a:lstStyle/>
          <a:p>
            <a:endParaRPr lang="en-US" smtClean="0"/>
          </a:p>
        </p:txBody>
      </p:sp>
      <p:sp>
        <p:nvSpPr>
          <p:cNvPr id="5" name="Header Placeholder 4"/>
          <p:cNvSpPr>
            <a:spLocks noGrp="1"/>
          </p:cNvSpPr>
          <p:nvPr>
            <p:ph type="hdr" sz="quarter" idx="10"/>
          </p:nvPr>
        </p:nvSpPr>
        <p:spPr/>
        <p:txBody>
          <a:bodyPr/>
          <a:lstStyle/>
          <a:p>
            <a:pPr>
              <a:defRPr/>
            </a:pPr>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p:spPr>
      </p:sp>
      <p:sp>
        <p:nvSpPr>
          <p:cNvPr id="53251" name="Rectangle 3"/>
          <p:cNvSpPr>
            <a:spLocks noGrp="1" noChangeArrowheads="1"/>
          </p:cNvSpPr>
          <p:nvPr>
            <p:ph type="body" idx="1"/>
          </p:nvPr>
        </p:nvSpPr>
        <p:spPr bwMode="auto">
          <a:noFill/>
        </p:spPr>
        <p:txBody>
          <a:bodyPr wrap="square" lIns="91432" tIns="45716" rIns="91432" bIns="45716" numCol="1" anchor="t" anchorCtr="0" compatLnSpc="1">
            <a:prstTxWarp prst="textNoShape">
              <a:avLst/>
            </a:prstTxWarp>
          </a:bodyPr>
          <a:lstStyle/>
          <a:p>
            <a:endParaRPr lang="en-US" smtClean="0"/>
          </a:p>
        </p:txBody>
      </p:sp>
      <p:sp>
        <p:nvSpPr>
          <p:cNvPr id="4" name="Header Placeholder 3"/>
          <p:cNvSpPr>
            <a:spLocks noGrp="1"/>
          </p:cNvSpPr>
          <p:nvPr>
            <p:ph type="hdr" sz="quarter" idx="10"/>
          </p:nvPr>
        </p:nvSpPr>
        <p:spPr/>
        <p:txBody>
          <a:bodyPr/>
          <a:lstStyle/>
          <a:p>
            <a:pPr>
              <a:defRPr/>
            </a:pPr>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lvl1pPr>
              <a:defRPr/>
            </a:lvl1pPr>
          </a:lstStyle>
          <a:p>
            <a:pPr>
              <a:defRPr/>
            </a:pPr>
            <a:endParaRPr lang="en-IN" dirty="0"/>
          </a:p>
        </p:txBody>
      </p:sp>
      <p:sp>
        <p:nvSpPr>
          <p:cNvPr id="5" name="Footer Placeholder 4"/>
          <p:cNvSpPr>
            <a:spLocks noGrp="1"/>
          </p:cNvSpPr>
          <p:nvPr>
            <p:ph type="ftr" sz="quarter" idx="11"/>
          </p:nvPr>
        </p:nvSpPr>
        <p:spPr/>
        <p:txBody>
          <a:bodyPr/>
          <a:lstStyle>
            <a:lvl1pPr>
              <a:defRPr/>
            </a:lvl1pPr>
          </a:lstStyle>
          <a:p>
            <a:pPr>
              <a:defRPr/>
            </a:pPr>
            <a:r>
              <a:rPr lang="en-IN" smtClean="0"/>
              <a:t>www.jkgit.com</a:t>
            </a:r>
            <a:endParaRPr lang="en-IN"/>
          </a:p>
        </p:txBody>
      </p:sp>
      <p:sp>
        <p:nvSpPr>
          <p:cNvPr id="6" name="Slide Number Placeholder 5"/>
          <p:cNvSpPr>
            <a:spLocks noGrp="1"/>
          </p:cNvSpPr>
          <p:nvPr>
            <p:ph type="sldNum" sz="quarter" idx="12"/>
          </p:nvPr>
        </p:nvSpPr>
        <p:spPr/>
        <p:txBody>
          <a:bodyPr/>
          <a:lstStyle>
            <a:lvl1pPr>
              <a:defRPr/>
            </a:lvl1pPr>
          </a:lstStyle>
          <a:p>
            <a:pPr>
              <a:defRPr/>
            </a:pPr>
            <a:fld id="{2A380ABC-C054-49A2-9275-7EF06B86DC72}" type="slidenum">
              <a:rPr lang="en-IN"/>
              <a:pPr>
                <a:defRPr/>
              </a:pPr>
              <a:t>‹#›</a:t>
            </a:fld>
            <a:endParaRPr lang="en-I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IN" dirty="0"/>
          </a:p>
        </p:txBody>
      </p:sp>
      <p:sp>
        <p:nvSpPr>
          <p:cNvPr id="6" name="Footer Placeholder 5"/>
          <p:cNvSpPr>
            <a:spLocks noGrp="1"/>
          </p:cNvSpPr>
          <p:nvPr>
            <p:ph type="ftr" sz="quarter" idx="11"/>
          </p:nvPr>
        </p:nvSpPr>
        <p:spPr/>
        <p:txBody>
          <a:bodyPr/>
          <a:lstStyle>
            <a:lvl1pPr>
              <a:defRPr/>
            </a:lvl1pPr>
          </a:lstStyle>
          <a:p>
            <a:pPr>
              <a:defRPr/>
            </a:pPr>
            <a:r>
              <a:rPr lang="en-IN" smtClean="0"/>
              <a:t>www.jkgit.com</a:t>
            </a:r>
            <a:endParaRPr lang="en-IN"/>
          </a:p>
        </p:txBody>
      </p:sp>
      <p:sp>
        <p:nvSpPr>
          <p:cNvPr id="7" name="Slide Number Placeholder 6"/>
          <p:cNvSpPr>
            <a:spLocks noGrp="1"/>
          </p:cNvSpPr>
          <p:nvPr>
            <p:ph type="sldNum" sz="quarter" idx="12"/>
          </p:nvPr>
        </p:nvSpPr>
        <p:spPr/>
        <p:txBody>
          <a:bodyPr/>
          <a:lstStyle>
            <a:lvl1pPr>
              <a:defRPr/>
            </a:lvl1pPr>
          </a:lstStyle>
          <a:p>
            <a:pPr>
              <a:defRPr/>
            </a:pPr>
            <a:fld id="{E606A8E6-C95D-4878-BBAA-241BFADC420D}" type="slidenum">
              <a:rPr lang="en-IN"/>
              <a:pPr>
                <a:defRPr/>
              </a:pPr>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endParaRPr lang="en-IN" dirty="0"/>
          </a:p>
        </p:txBody>
      </p:sp>
      <p:sp>
        <p:nvSpPr>
          <p:cNvPr id="5" name="Footer Placeholder 4"/>
          <p:cNvSpPr>
            <a:spLocks noGrp="1"/>
          </p:cNvSpPr>
          <p:nvPr>
            <p:ph type="ftr" sz="quarter" idx="11"/>
          </p:nvPr>
        </p:nvSpPr>
        <p:spPr/>
        <p:txBody>
          <a:bodyPr/>
          <a:lstStyle>
            <a:lvl1pPr>
              <a:defRPr/>
            </a:lvl1pPr>
          </a:lstStyle>
          <a:p>
            <a:pPr>
              <a:defRPr/>
            </a:pPr>
            <a:r>
              <a:rPr lang="en-IN" smtClean="0"/>
              <a:t>www.jkgit.com</a:t>
            </a:r>
            <a:endParaRPr lang="en-IN"/>
          </a:p>
        </p:txBody>
      </p:sp>
      <p:sp>
        <p:nvSpPr>
          <p:cNvPr id="6" name="Slide Number Placeholder 5"/>
          <p:cNvSpPr>
            <a:spLocks noGrp="1"/>
          </p:cNvSpPr>
          <p:nvPr>
            <p:ph type="sldNum" sz="quarter" idx="12"/>
          </p:nvPr>
        </p:nvSpPr>
        <p:spPr/>
        <p:txBody>
          <a:bodyPr/>
          <a:lstStyle>
            <a:lvl1pPr>
              <a:defRPr/>
            </a:lvl1pPr>
          </a:lstStyle>
          <a:p>
            <a:pPr>
              <a:defRPr/>
            </a:pPr>
            <a:fld id="{0C73F965-1616-4788-B21C-D386F95F8A07}" type="slidenum">
              <a:rPr lang="en-IN"/>
              <a:pPr>
                <a:defRPr/>
              </a:pPr>
              <a:t>‹#›</a:t>
            </a:fld>
            <a:endParaRPr lang="en-IN"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endParaRPr lang="en-IN" dirty="0"/>
          </a:p>
        </p:txBody>
      </p:sp>
      <p:sp>
        <p:nvSpPr>
          <p:cNvPr id="5" name="Footer Placeholder 4"/>
          <p:cNvSpPr>
            <a:spLocks noGrp="1"/>
          </p:cNvSpPr>
          <p:nvPr>
            <p:ph type="ftr" sz="quarter" idx="11"/>
          </p:nvPr>
        </p:nvSpPr>
        <p:spPr/>
        <p:txBody>
          <a:bodyPr/>
          <a:lstStyle>
            <a:lvl1pPr>
              <a:defRPr/>
            </a:lvl1pPr>
          </a:lstStyle>
          <a:p>
            <a:pPr>
              <a:defRPr/>
            </a:pPr>
            <a:r>
              <a:rPr lang="en-IN" smtClean="0"/>
              <a:t>www.jkgit.com</a:t>
            </a:r>
            <a:endParaRPr lang="en-IN"/>
          </a:p>
        </p:txBody>
      </p:sp>
      <p:sp>
        <p:nvSpPr>
          <p:cNvPr id="6" name="Slide Number Placeholder 5"/>
          <p:cNvSpPr>
            <a:spLocks noGrp="1"/>
          </p:cNvSpPr>
          <p:nvPr>
            <p:ph type="sldNum" sz="quarter" idx="12"/>
          </p:nvPr>
        </p:nvSpPr>
        <p:spPr/>
        <p:txBody>
          <a:bodyPr/>
          <a:lstStyle>
            <a:lvl1pPr>
              <a:defRPr/>
            </a:lvl1pPr>
          </a:lstStyle>
          <a:p>
            <a:pPr>
              <a:defRPr/>
            </a:pPr>
            <a:fld id="{A92A0673-CD6A-4758-AB82-33B516BEEF4D}" type="slidenum">
              <a:rPr lang="en-IN"/>
              <a:pPr>
                <a:defRPr/>
              </a:pPr>
              <a:t>‹#›</a:t>
            </a:fld>
            <a:endParaRPr lang="en-I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Footer Placeholder 4"/>
          <p:cNvSpPr>
            <a:spLocks noGrp="1"/>
          </p:cNvSpPr>
          <p:nvPr>
            <p:ph type="ftr" sz="quarter" idx="10"/>
          </p:nvPr>
        </p:nvSpPr>
        <p:spPr/>
        <p:txBody>
          <a:bodyPr/>
          <a:lstStyle>
            <a:lvl1pPr>
              <a:defRPr/>
            </a:lvl1pPr>
          </a:lstStyle>
          <a:p>
            <a:pPr>
              <a:defRPr/>
            </a:pPr>
            <a:r>
              <a:rPr lang="en-IN" smtClean="0"/>
              <a:t>www.jkgit.com</a:t>
            </a:r>
            <a:endParaRPr lang="en-IN"/>
          </a:p>
        </p:txBody>
      </p:sp>
      <p:sp>
        <p:nvSpPr>
          <p:cNvPr id="5" name="Slide Number Placeholder 5"/>
          <p:cNvSpPr>
            <a:spLocks noGrp="1"/>
          </p:cNvSpPr>
          <p:nvPr>
            <p:ph type="sldNum" sz="quarter" idx="11"/>
          </p:nvPr>
        </p:nvSpPr>
        <p:spPr/>
        <p:txBody>
          <a:bodyPr/>
          <a:lstStyle>
            <a:lvl1pPr>
              <a:defRPr/>
            </a:lvl1pPr>
          </a:lstStyle>
          <a:p>
            <a:pPr>
              <a:defRPr/>
            </a:pPr>
            <a:fld id="{F3AC1A35-4A72-4140-A5FF-B485D950D63E}" type="slidenum">
              <a:rPr lang="en-IN"/>
              <a:pPr>
                <a:defRPr/>
              </a:pPr>
              <a:t>‹#›</a:t>
            </a:fld>
            <a:endParaRPr lang="en-I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a:lvl1pPr>
          </a:lstStyle>
          <a:p>
            <a:pPr>
              <a:defRPr/>
            </a:pPr>
            <a:r>
              <a:rPr lang="en-IN" smtClean="0"/>
              <a:t>www.jkgit.com</a:t>
            </a:r>
            <a:endParaRPr lang="en-IN"/>
          </a:p>
        </p:txBody>
      </p:sp>
      <p:sp>
        <p:nvSpPr>
          <p:cNvPr id="4" name="Slide Number Placeholder 4"/>
          <p:cNvSpPr>
            <a:spLocks noGrp="1"/>
          </p:cNvSpPr>
          <p:nvPr>
            <p:ph type="sldNum" sz="quarter" idx="11"/>
          </p:nvPr>
        </p:nvSpPr>
        <p:spPr/>
        <p:txBody>
          <a:bodyPr/>
          <a:lstStyle>
            <a:lvl1pPr>
              <a:defRPr/>
            </a:lvl1pPr>
          </a:lstStyle>
          <a:p>
            <a:pPr>
              <a:defRPr/>
            </a:pPr>
            <a:fld id="{73847DF8-EF3A-4AB8-BBED-5265D4B42DDB}" type="slidenum">
              <a:rPr lang="en-IN"/>
              <a:pPr>
                <a:defRPr/>
              </a:pPr>
              <a:t>‹#›</a:t>
            </a:fld>
            <a:endParaRPr lang="en-I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IN" dirty="0"/>
          </a:p>
        </p:txBody>
      </p:sp>
      <p:sp>
        <p:nvSpPr>
          <p:cNvPr id="5" name="Footer Placeholder 4"/>
          <p:cNvSpPr>
            <a:spLocks noGrp="1"/>
          </p:cNvSpPr>
          <p:nvPr>
            <p:ph type="ftr" sz="quarter" idx="11"/>
          </p:nvPr>
        </p:nvSpPr>
        <p:spPr/>
        <p:txBody>
          <a:bodyPr/>
          <a:lstStyle>
            <a:lvl1pPr>
              <a:defRPr/>
            </a:lvl1pPr>
          </a:lstStyle>
          <a:p>
            <a:pPr>
              <a:defRPr/>
            </a:pPr>
            <a:r>
              <a:rPr lang="en-IN" smtClean="0"/>
              <a:t>www.jkgit.com</a:t>
            </a:r>
            <a:endParaRPr lang="en-IN"/>
          </a:p>
        </p:txBody>
      </p:sp>
      <p:sp>
        <p:nvSpPr>
          <p:cNvPr id="6" name="Slide Number Placeholder 5"/>
          <p:cNvSpPr>
            <a:spLocks noGrp="1"/>
          </p:cNvSpPr>
          <p:nvPr>
            <p:ph type="sldNum" sz="quarter" idx="12"/>
          </p:nvPr>
        </p:nvSpPr>
        <p:spPr/>
        <p:txBody>
          <a:bodyPr/>
          <a:lstStyle>
            <a:lvl1pPr>
              <a:defRPr/>
            </a:lvl1pPr>
          </a:lstStyle>
          <a:p>
            <a:pPr>
              <a:defRPr/>
            </a:pPr>
            <a:fld id="{B3B512DD-CE70-441E-85D0-4AC111AAEE07}" type="slidenum">
              <a:rPr lang="en-IN"/>
              <a:pPr>
                <a:defRPr/>
              </a:pPr>
              <a:t>‹#›</a:t>
            </a:fld>
            <a:endParaRPr lang="en-I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lvl1pPr>
              <a:defRPr/>
            </a:lvl1pPr>
          </a:lstStyle>
          <a:p>
            <a:pPr>
              <a:defRPr/>
            </a:pPr>
            <a:endParaRPr lang="en-IN" dirty="0"/>
          </a:p>
        </p:txBody>
      </p:sp>
      <p:sp>
        <p:nvSpPr>
          <p:cNvPr id="6" name="Footer Placeholder 5"/>
          <p:cNvSpPr>
            <a:spLocks noGrp="1"/>
          </p:cNvSpPr>
          <p:nvPr>
            <p:ph type="ftr" sz="quarter" idx="11"/>
          </p:nvPr>
        </p:nvSpPr>
        <p:spPr/>
        <p:txBody>
          <a:bodyPr/>
          <a:lstStyle>
            <a:lvl1pPr>
              <a:defRPr/>
            </a:lvl1pPr>
          </a:lstStyle>
          <a:p>
            <a:pPr>
              <a:defRPr/>
            </a:pPr>
            <a:r>
              <a:rPr lang="en-IN" smtClean="0"/>
              <a:t>www.jkgit.com</a:t>
            </a:r>
            <a:endParaRPr lang="en-IN"/>
          </a:p>
        </p:txBody>
      </p:sp>
      <p:sp>
        <p:nvSpPr>
          <p:cNvPr id="7" name="Slide Number Placeholder 6"/>
          <p:cNvSpPr>
            <a:spLocks noGrp="1"/>
          </p:cNvSpPr>
          <p:nvPr>
            <p:ph type="sldNum" sz="quarter" idx="12"/>
          </p:nvPr>
        </p:nvSpPr>
        <p:spPr/>
        <p:txBody>
          <a:bodyPr/>
          <a:lstStyle>
            <a:lvl1pPr>
              <a:defRPr/>
            </a:lvl1pPr>
          </a:lstStyle>
          <a:p>
            <a:pPr>
              <a:defRPr/>
            </a:pPr>
            <a:fld id="{087F13E6-73F6-4420-9BFB-3971428C93F8}" type="slidenum">
              <a:rPr lang="en-IN"/>
              <a:pPr>
                <a:defRPr/>
              </a:pPr>
              <a:t>‹#›</a:t>
            </a:fld>
            <a:endParaRPr lang="en-I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lvl1pPr>
              <a:defRPr/>
            </a:lvl1pPr>
          </a:lstStyle>
          <a:p>
            <a:pPr>
              <a:defRPr/>
            </a:pPr>
            <a:endParaRPr lang="en-IN" dirty="0"/>
          </a:p>
        </p:txBody>
      </p:sp>
      <p:sp>
        <p:nvSpPr>
          <p:cNvPr id="8" name="Footer Placeholder 7"/>
          <p:cNvSpPr>
            <a:spLocks noGrp="1"/>
          </p:cNvSpPr>
          <p:nvPr>
            <p:ph type="ftr" sz="quarter" idx="11"/>
          </p:nvPr>
        </p:nvSpPr>
        <p:spPr/>
        <p:txBody>
          <a:bodyPr/>
          <a:lstStyle>
            <a:lvl1pPr>
              <a:defRPr/>
            </a:lvl1pPr>
          </a:lstStyle>
          <a:p>
            <a:pPr>
              <a:defRPr/>
            </a:pPr>
            <a:r>
              <a:rPr lang="en-IN" smtClean="0"/>
              <a:t>www.jkgit.com</a:t>
            </a:r>
            <a:endParaRPr lang="en-IN"/>
          </a:p>
        </p:txBody>
      </p:sp>
      <p:sp>
        <p:nvSpPr>
          <p:cNvPr id="9" name="Slide Number Placeholder 8"/>
          <p:cNvSpPr>
            <a:spLocks noGrp="1"/>
          </p:cNvSpPr>
          <p:nvPr>
            <p:ph type="sldNum" sz="quarter" idx="12"/>
          </p:nvPr>
        </p:nvSpPr>
        <p:spPr/>
        <p:txBody>
          <a:bodyPr/>
          <a:lstStyle>
            <a:lvl1pPr>
              <a:defRPr/>
            </a:lvl1pPr>
          </a:lstStyle>
          <a:p>
            <a:pPr>
              <a:defRPr/>
            </a:pPr>
            <a:fld id="{C6A47C4F-ADBC-4725-AF27-F19A3C50F6A3}" type="slidenum">
              <a:rPr lang="en-IN"/>
              <a:pPr>
                <a:defRPr/>
              </a:pPr>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lvl1pPr>
              <a:defRPr/>
            </a:lvl1pPr>
          </a:lstStyle>
          <a:p>
            <a:pPr>
              <a:defRPr/>
            </a:pPr>
            <a:endParaRPr lang="en-IN" dirty="0"/>
          </a:p>
        </p:txBody>
      </p:sp>
      <p:sp>
        <p:nvSpPr>
          <p:cNvPr id="4" name="Footer Placeholder 3"/>
          <p:cNvSpPr>
            <a:spLocks noGrp="1"/>
          </p:cNvSpPr>
          <p:nvPr>
            <p:ph type="ftr" sz="quarter" idx="11"/>
          </p:nvPr>
        </p:nvSpPr>
        <p:spPr/>
        <p:txBody>
          <a:bodyPr/>
          <a:lstStyle>
            <a:lvl1pPr>
              <a:defRPr/>
            </a:lvl1pPr>
          </a:lstStyle>
          <a:p>
            <a:pPr>
              <a:defRPr/>
            </a:pPr>
            <a:r>
              <a:rPr lang="en-IN" smtClean="0"/>
              <a:t>www.jkgit.com</a:t>
            </a:r>
            <a:endParaRPr lang="en-IN"/>
          </a:p>
        </p:txBody>
      </p:sp>
      <p:sp>
        <p:nvSpPr>
          <p:cNvPr id="5" name="Slide Number Placeholder 4"/>
          <p:cNvSpPr>
            <a:spLocks noGrp="1"/>
          </p:cNvSpPr>
          <p:nvPr>
            <p:ph type="sldNum" sz="quarter" idx="12"/>
          </p:nvPr>
        </p:nvSpPr>
        <p:spPr/>
        <p:txBody>
          <a:bodyPr/>
          <a:lstStyle>
            <a:lvl1pPr>
              <a:defRPr/>
            </a:lvl1pPr>
          </a:lstStyle>
          <a:p>
            <a:pPr>
              <a:defRPr/>
            </a:pPr>
            <a:fld id="{106020FA-B0A0-4253-9147-053CE9E02122}" type="slidenum">
              <a:rPr lang="en-IN"/>
              <a:pPr>
                <a:defRPr/>
              </a:pPr>
              <a:t>‹#›</a:t>
            </a:fld>
            <a:endParaRPr lang="en-I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IN" dirty="0"/>
          </a:p>
        </p:txBody>
      </p:sp>
      <p:sp>
        <p:nvSpPr>
          <p:cNvPr id="3" name="Footer Placeholder 2"/>
          <p:cNvSpPr>
            <a:spLocks noGrp="1"/>
          </p:cNvSpPr>
          <p:nvPr>
            <p:ph type="ftr" sz="quarter" idx="11"/>
          </p:nvPr>
        </p:nvSpPr>
        <p:spPr/>
        <p:txBody>
          <a:bodyPr/>
          <a:lstStyle>
            <a:lvl1pPr>
              <a:defRPr/>
            </a:lvl1pPr>
          </a:lstStyle>
          <a:p>
            <a:pPr>
              <a:defRPr/>
            </a:pPr>
            <a:r>
              <a:rPr lang="en-IN" smtClean="0"/>
              <a:t>www.jkgit.com</a:t>
            </a:r>
            <a:endParaRPr lang="en-IN"/>
          </a:p>
        </p:txBody>
      </p:sp>
      <p:sp>
        <p:nvSpPr>
          <p:cNvPr id="4" name="Slide Number Placeholder 3"/>
          <p:cNvSpPr>
            <a:spLocks noGrp="1"/>
          </p:cNvSpPr>
          <p:nvPr>
            <p:ph type="sldNum" sz="quarter" idx="12"/>
          </p:nvPr>
        </p:nvSpPr>
        <p:spPr/>
        <p:txBody>
          <a:bodyPr/>
          <a:lstStyle>
            <a:lvl1pPr>
              <a:defRPr/>
            </a:lvl1pPr>
          </a:lstStyle>
          <a:p>
            <a:pPr>
              <a:defRPr/>
            </a:pPr>
            <a:fld id="{8CB738F7-E1CB-4962-A4E9-A05392915636}" type="slidenum">
              <a:rPr lang="en-IN"/>
              <a:pPr>
                <a:defRPr/>
              </a:pPr>
              <a:t>‹#›</a:t>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IN" dirty="0"/>
          </a:p>
        </p:txBody>
      </p:sp>
      <p:sp>
        <p:nvSpPr>
          <p:cNvPr id="6" name="Footer Placeholder 5"/>
          <p:cNvSpPr>
            <a:spLocks noGrp="1"/>
          </p:cNvSpPr>
          <p:nvPr>
            <p:ph type="ftr" sz="quarter" idx="11"/>
          </p:nvPr>
        </p:nvSpPr>
        <p:spPr/>
        <p:txBody>
          <a:bodyPr/>
          <a:lstStyle>
            <a:lvl1pPr>
              <a:defRPr/>
            </a:lvl1pPr>
          </a:lstStyle>
          <a:p>
            <a:pPr>
              <a:defRPr/>
            </a:pPr>
            <a:r>
              <a:rPr lang="en-IN" smtClean="0"/>
              <a:t>www.jkgit.com</a:t>
            </a:r>
            <a:endParaRPr lang="en-IN"/>
          </a:p>
        </p:txBody>
      </p:sp>
      <p:sp>
        <p:nvSpPr>
          <p:cNvPr id="7" name="Slide Number Placeholder 6"/>
          <p:cNvSpPr>
            <a:spLocks noGrp="1"/>
          </p:cNvSpPr>
          <p:nvPr>
            <p:ph type="sldNum" sz="quarter" idx="12"/>
          </p:nvPr>
        </p:nvSpPr>
        <p:spPr/>
        <p:txBody>
          <a:bodyPr/>
          <a:lstStyle>
            <a:lvl1pPr>
              <a:defRPr/>
            </a:lvl1pPr>
          </a:lstStyle>
          <a:p>
            <a:pPr>
              <a:defRPr/>
            </a:pPr>
            <a:fld id="{F3D05378-3511-47F0-8783-FFEF3D718F23}" type="slidenum">
              <a:rPr lang="en-IN"/>
              <a:pPr>
                <a:defRPr/>
              </a:pPr>
              <a:t>‹#›</a:t>
            </a:fld>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4" cstate="print"/>
          <a:srcRect/>
          <a:stretch>
            <a:fillRect/>
          </a:stretch>
        </p:blipFill>
        <p:spPr bwMode="auto">
          <a:xfrm>
            <a:off x="1436688" y="1220788"/>
            <a:ext cx="6269037" cy="4416425"/>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939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N" smtClean="0"/>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I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IN" smtClean="0"/>
              <a:t>www.jkgit.com</a:t>
            </a:r>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5016EC7-25F0-427B-828F-CA585B1CEB7D}" type="slidenum">
              <a:rPr lang="en-IN"/>
              <a:pPr>
                <a:defRPr/>
              </a:pPr>
              <a:t>‹#›</a:t>
            </a:fld>
            <a:endParaRPr lang="en-IN" dirty="0"/>
          </a:p>
        </p:txBody>
      </p:sp>
      <p:pic>
        <p:nvPicPr>
          <p:cNvPr id="1032" name="Picture 3"/>
          <p:cNvPicPr>
            <a:picLocks noChangeAspect="1" noChangeArrowheads="1"/>
          </p:cNvPicPr>
          <p:nvPr userDrawn="1"/>
        </p:nvPicPr>
        <p:blipFill>
          <a:blip r:embed="rId15" cstate="print"/>
          <a:srcRect/>
          <a:stretch>
            <a:fillRect/>
          </a:stretch>
        </p:blipFill>
        <p:spPr bwMode="auto">
          <a:xfrm>
            <a:off x="8143875" y="142875"/>
            <a:ext cx="1000125" cy="682625"/>
          </a:xfrm>
          <a:prstGeom prst="rect">
            <a:avLst/>
          </a:prstGeom>
          <a:noFill/>
          <a:ln w="9525">
            <a:noFill/>
            <a:miter lim="800000"/>
            <a:headEnd/>
            <a:tailEnd/>
          </a:ln>
        </p:spPr>
      </p:pic>
      <p:cxnSp>
        <p:nvCxnSpPr>
          <p:cNvPr id="9" name="Straight Connector 8"/>
          <p:cNvCxnSpPr/>
          <p:nvPr userDrawn="1"/>
        </p:nvCxnSpPr>
        <p:spPr>
          <a:xfrm>
            <a:off x="500063" y="1214438"/>
            <a:ext cx="8215312" cy="158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 id="2147484088" r:id="rId12"/>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jpeg"/><Relationship Id="rId18" Type="http://schemas.openxmlformats.org/officeDocument/2006/relationships/image" Target="../media/image39.jpeg"/><Relationship Id="rId26" Type="http://schemas.openxmlformats.org/officeDocument/2006/relationships/image" Target="../media/image47.jpeg"/><Relationship Id="rId3" Type="http://schemas.openxmlformats.org/officeDocument/2006/relationships/image" Target="../media/image24.jpeg"/><Relationship Id="rId21" Type="http://schemas.openxmlformats.org/officeDocument/2006/relationships/image" Target="../media/image42.jpeg"/><Relationship Id="rId7" Type="http://schemas.openxmlformats.org/officeDocument/2006/relationships/image" Target="../media/image28.jpeg"/><Relationship Id="rId12" Type="http://schemas.openxmlformats.org/officeDocument/2006/relationships/image" Target="../media/image33.jpeg"/><Relationship Id="rId17" Type="http://schemas.openxmlformats.org/officeDocument/2006/relationships/image" Target="../media/image38.jpeg"/><Relationship Id="rId25" Type="http://schemas.openxmlformats.org/officeDocument/2006/relationships/image" Target="../media/image46.jpeg"/><Relationship Id="rId2" Type="http://schemas.openxmlformats.org/officeDocument/2006/relationships/notesSlide" Target="../notesSlides/notesSlide6.xml"/><Relationship Id="rId16" Type="http://schemas.openxmlformats.org/officeDocument/2006/relationships/image" Target="../media/image37.jpeg"/><Relationship Id="rId20"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32.jpeg"/><Relationship Id="rId24" Type="http://schemas.openxmlformats.org/officeDocument/2006/relationships/image" Target="../media/image45.jpeg"/><Relationship Id="rId5" Type="http://schemas.openxmlformats.org/officeDocument/2006/relationships/image" Target="../media/image26.jpeg"/><Relationship Id="rId15" Type="http://schemas.openxmlformats.org/officeDocument/2006/relationships/image" Target="../media/image36.jpeg"/><Relationship Id="rId23" Type="http://schemas.openxmlformats.org/officeDocument/2006/relationships/image" Target="../media/image44.jpeg"/><Relationship Id="rId28" Type="http://schemas.openxmlformats.org/officeDocument/2006/relationships/image" Target="../media/image3.png"/><Relationship Id="rId10" Type="http://schemas.openxmlformats.org/officeDocument/2006/relationships/image" Target="../media/image31.jpeg"/><Relationship Id="rId19" Type="http://schemas.openxmlformats.org/officeDocument/2006/relationships/image" Target="../media/image40.jpeg"/><Relationship Id="rId4" Type="http://schemas.openxmlformats.org/officeDocument/2006/relationships/image" Target="../media/image25.jpeg"/><Relationship Id="rId9" Type="http://schemas.openxmlformats.org/officeDocument/2006/relationships/image" Target="../media/image30.jpeg"/><Relationship Id="rId14" Type="http://schemas.openxmlformats.org/officeDocument/2006/relationships/image" Target="../media/image35.jpeg"/><Relationship Id="rId22" Type="http://schemas.openxmlformats.org/officeDocument/2006/relationships/image" Target="../media/image43.jpeg"/><Relationship Id="rId27" Type="http://schemas.openxmlformats.org/officeDocument/2006/relationships/image" Target="../media/image48.png"/></Relationships>
</file>

<file path=ppt/slides/_rels/slide14.xml.rels><?xml version="1.0" encoding="UTF-8" standalone="yes"?>
<Relationships xmlns="http://schemas.openxmlformats.org/package/2006/relationships"><Relationship Id="rId8" Type="http://schemas.openxmlformats.org/officeDocument/2006/relationships/image" Target="../media/image54.jpeg"/><Relationship Id="rId13" Type="http://schemas.openxmlformats.org/officeDocument/2006/relationships/image" Target="../media/image3.png"/><Relationship Id="rId3" Type="http://schemas.openxmlformats.org/officeDocument/2006/relationships/image" Target="../media/image49.jpeg"/><Relationship Id="rId7" Type="http://schemas.openxmlformats.org/officeDocument/2006/relationships/image" Target="../media/image53.jpeg"/><Relationship Id="rId12" Type="http://schemas.openxmlformats.org/officeDocument/2006/relationships/image" Target="../media/image5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2.jpeg"/><Relationship Id="rId11" Type="http://schemas.openxmlformats.org/officeDocument/2006/relationships/image" Target="../media/image57.png"/><Relationship Id="rId5" Type="http://schemas.openxmlformats.org/officeDocument/2006/relationships/image" Target="../media/image51.jpeg"/><Relationship Id="rId10" Type="http://schemas.openxmlformats.org/officeDocument/2006/relationships/image" Target="../media/image56.jpeg"/><Relationship Id="rId4" Type="http://schemas.openxmlformats.org/officeDocument/2006/relationships/image" Target="../media/image50.jpeg"/><Relationship Id="rId9" Type="http://schemas.openxmlformats.org/officeDocument/2006/relationships/image" Target="../media/image55.jpeg"/></Relationships>
</file>

<file path=ppt/slides/_rels/slide15.xml.rels><?xml version="1.0" encoding="UTF-8" standalone="yes"?>
<Relationships xmlns="http://schemas.openxmlformats.org/package/2006/relationships"><Relationship Id="rId8" Type="http://schemas.openxmlformats.org/officeDocument/2006/relationships/image" Target="../media/image64.jpeg"/><Relationship Id="rId13" Type="http://schemas.openxmlformats.org/officeDocument/2006/relationships/image" Target="../media/image69.jpeg"/><Relationship Id="rId18" Type="http://schemas.openxmlformats.org/officeDocument/2006/relationships/image" Target="../media/image74.jpeg"/><Relationship Id="rId3" Type="http://schemas.openxmlformats.org/officeDocument/2006/relationships/image" Target="../media/image59.jpeg"/><Relationship Id="rId21" Type="http://schemas.openxmlformats.org/officeDocument/2006/relationships/image" Target="../media/image3.png"/><Relationship Id="rId7" Type="http://schemas.openxmlformats.org/officeDocument/2006/relationships/image" Target="../media/image63.jpeg"/><Relationship Id="rId12" Type="http://schemas.openxmlformats.org/officeDocument/2006/relationships/image" Target="../media/image68.jpeg"/><Relationship Id="rId17" Type="http://schemas.openxmlformats.org/officeDocument/2006/relationships/image" Target="../media/image73.jpeg"/><Relationship Id="rId2" Type="http://schemas.openxmlformats.org/officeDocument/2006/relationships/notesSlide" Target="../notesSlides/notesSlide8.xml"/><Relationship Id="rId16" Type="http://schemas.openxmlformats.org/officeDocument/2006/relationships/image" Target="../media/image72.jpeg"/><Relationship Id="rId20" Type="http://schemas.openxmlformats.org/officeDocument/2006/relationships/image" Target="../media/image76.jpeg"/><Relationship Id="rId1" Type="http://schemas.openxmlformats.org/officeDocument/2006/relationships/slideLayout" Target="../slideLayouts/slideLayout2.xml"/><Relationship Id="rId6" Type="http://schemas.openxmlformats.org/officeDocument/2006/relationships/image" Target="../media/image62.jpeg"/><Relationship Id="rId11" Type="http://schemas.openxmlformats.org/officeDocument/2006/relationships/image" Target="../media/image67.jpeg"/><Relationship Id="rId5" Type="http://schemas.openxmlformats.org/officeDocument/2006/relationships/image" Target="../media/image61.jpeg"/><Relationship Id="rId15" Type="http://schemas.openxmlformats.org/officeDocument/2006/relationships/image" Target="../media/image71.jpeg"/><Relationship Id="rId10" Type="http://schemas.openxmlformats.org/officeDocument/2006/relationships/image" Target="../media/image66.jpeg"/><Relationship Id="rId19" Type="http://schemas.openxmlformats.org/officeDocument/2006/relationships/image" Target="../media/image75.jpeg"/><Relationship Id="rId4" Type="http://schemas.openxmlformats.org/officeDocument/2006/relationships/image" Target="../media/image60.jpeg"/><Relationship Id="rId9" Type="http://schemas.openxmlformats.org/officeDocument/2006/relationships/image" Target="../media/image65.jpeg"/><Relationship Id="rId14" Type="http://schemas.openxmlformats.org/officeDocument/2006/relationships/image" Target="../media/image70.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7.jpeg"/></Relationships>
</file>

<file path=ppt/slides/_rels/slide17.xml.rels><?xml version="1.0" encoding="UTF-8" standalone="yes"?>
<Relationships xmlns="http://schemas.openxmlformats.org/package/2006/relationships"><Relationship Id="rId8" Type="http://schemas.openxmlformats.org/officeDocument/2006/relationships/image" Target="../media/image83.jpeg"/><Relationship Id="rId13" Type="http://schemas.openxmlformats.org/officeDocument/2006/relationships/image" Target="../media/image88.jpeg"/><Relationship Id="rId3" Type="http://schemas.openxmlformats.org/officeDocument/2006/relationships/image" Target="../media/image78.jpeg"/><Relationship Id="rId7" Type="http://schemas.openxmlformats.org/officeDocument/2006/relationships/image" Target="../media/image82.jpeg"/><Relationship Id="rId12" Type="http://schemas.openxmlformats.org/officeDocument/2006/relationships/image" Target="../media/image8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1.jpeg"/><Relationship Id="rId11" Type="http://schemas.openxmlformats.org/officeDocument/2006/relationships/image" Target="../media/image86.jpeg"/><Relationship Id="rId5" Type="http://schemas.openxmlformats.org/officeDocument/2006/relationships/image" Target="../media/image80.jpeg"/><Relationship Id="rId10" Type="http://schemas.openxmlformats.org/officeDocument/2006/relationships/image" Target="../media/image85.jpeg"/><Relationship Id="rId4" Type="http://schemas.openxmlformats.org/officeDocument/2006/relationships/image" Target="../media/image79.jpeg"/><Relationship Id="rId9" Type="http://schemas.openxmlformats.org/officeDocument/2006/relationships/image" Target="../media/image84.jpeg"/><Relationship Id="rId1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91.jpeg"/><Relationship Id="rId4" Type="http://schemas.openxmlformats.org/officeDocument/2006/relationships/image" Target="../media/image90.jpeg"/></Relationships>
</file>

<file path=ppt/slides/_rels/slide19.xml.rels><?xml version="1.0" encoding="UTF-8" standalone="yes"?>
<Relationships xmlns="http://schemas.openxmlformats.org/package/2006/relationships"><Relationship Id="rId8" Type="http://schemas.openxmlformats.org/officeDocument/2006/relationships/image" Target="../media/image97.jpeg"/><Relationship Id="rId13" Type="http://schemas.openxmlformats.org/officeDocument/2006/relationships/image" Target="../media/image102.jpeg"/><Relationship Id="rId18" Type="http://schemas.openxmlformats.org/officeDocument/2006/relationships/image" Target="../media/image107.jpeg"/><Relationship Id="rId3" Type="http://schemas.openxmlformats.org/officeDocument/2006/relationships/image" Target="../media/image92.jpeg"/><Relationship Id="rId7" Type="http://schemas.openxmlformats.org/officeDocument/2006/relationships/image" Target="../media/image96.jpeg"/><Relationship Id="rId12" Type="http://schemas.openxmlformats.org/officeDocument/2006/relationships/image" Target="../media/image101.jpeg"/><Relationship Id="rId17" Type="http://schemas.openxmlformats.org/officeDocument/2006/relationships/image" Target="../media/image106.jpeg"/><Relationship Id="rId2" Type="http://schemas.openxmlformats.org/officeDocument/2006/relationships/notesSlide" Target="../notesSlides/notesSlide12.xml"/><Relationship Id="rId16" Type="http://schemas.openxmlformats.org/officeDocument/2006/relationships/image" Target="../media/image105.jpeg"/><Relationship Id="rId1" Type="http://schemas.openxmlformats.org/officeDocument/2006/relationships/slideLayout" Target="../slideLayouts/slideLayout2.xml"/><Relationship Id="rId6" Type="http://schemas.openxmlformats.org/officeDocument/2006/relationships/image" Target="../media/image95.jpeg"/><Relationship Id="rId11" Type="http://schemas.openxmlformats.org/officeDocument/2006/relationships/image" Target="../media/image100.jpeg"/><Relationship Id="rId5" Type="http://schemas.openxmlformats.org/officeDocument/2006/relationships/image" Target="../media/image94.jpeg"/><Relationship Id="rId15" Type="http://schemas.openxmlformats.org/officeDocument/2006/relationships/image" Target="../media/image104.jpeg"/><Relationship Id="rId10" Type="http://schemas.openxmlformats.org/officeDocument/2006/relationships/image" Target="../media/image99.jpeg"/><Relationship Id="rId19" Type="http://schemas.openxmlformats.org/officeDocument/2006/relationships/image" Target="../media/image3.png"/><Relationship Id="rId4" Type="http://schemas.openxmlformats.org/officeDocument/2006/relationships/image" Target="../media/image93.jpeg"/><Relationship Id="rId9" Type="http://schemas.openxmlformats.org/officeDocument/2006/relationships/image" Target="../media/image98.jpeg"/><Relationship Id="rId14" Type="http://schemas.openxmlformats.org/officeDocument/2006/relationships/image" Target="../media/image103.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image" Target="../media/image115.jpeg"/><Relationship Id="rId3" Type="http://schemas.openxmlformats.org/officeDocument/2006/relationships/image" Target="../media/image3.png"/><Relationship Id="rId7" Type="http://schemas.openxmlformats.org/officeDocument/2006/relationships/image" Target="../media/image114.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13.jpeg"/><Relationship Id="rId5" Type="http://schemas.openxmlformats.org/officeDocument/2006/relationships/image" Target="../media/image112.jpeg"/><Relationship Id="rId4" Type="http://schemas.openxmlformats.org/officeDocument/2006/relationships/image" Target="../media/image111.jpeg"/><Relationship Id="rId9" Type="http://schemas.openxmlformats.org/officeDocument/2006/relationships/image" Target="../media/image116.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0.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19.jpeg"/><Relationship Id="rId5" Type="http://schemas.openxmlformats.org/officeDocument/2006/relationships/image" Target="../media/image118.jpeg"/><Relationship Id="rId4" Type="http://schemas.openxmlformats.org/officeDocument/2006/relationships/image" Target="../media/image117.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3.png"/><Relationship Id="rId4" Type="http://schemas.openxmlformats.org/officeDocument/2006/relationships/image" Target="../media/image8.jpeg"/><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pPr>
              <a:defRPr/>
            </a:pPr>
            <a:r>
              <a:rPr lang="en-IN" smtClean="0"/>
              <a:t>www.jkgit.com</a:t>
            </a:r>
            <a:endParaRPr lang="en-IN"/>
          </a:p>
        </p:txBody>
      </p:sp>
      <p:sp>
        <p:nvSpPr>
          <p:cNvPr id="7" name="Slide Number Placeholder 6"/>
          <p:cNvSpPr>
            <a:spLocks noGrp="1"/>
          </p:cNvSpPr>
          <p:nvPr>
            <p:ph type="sldNum" sz="quarter" idx="11"/>
          </p:nvPr>
        </p:nvSpPr>
        <p:spPr/>
        <p:txBody>
          <a:bodyPr/>
          <a:lstStyle/>
          <a:p>
            <a:pPr>
              <a:defRPr/>
            </a:pPr>
            <a:fld id="{D3610060-96AA-42CA-8B7A-E5D4027EF9D8}" type="slidenum">
              <a:rPr lang="en-IN" smtClean="0"/>
              <a:pPr>
                <a:defRPr/>
              </a:pPr>
              <a:t>1</a:t>
            </a:fld>
            <a:endParaRPr lang="en-IN" dirty="0"/>
          </a:p>
        </p:txBody>
      </p:sp>
      <p:sp>
        <p:nvSpPr>
          <p:cNvPr id="9" name="Title 1"/>
          <p:cNvSpPr txBox="1">
            <a:spLocks/>
          </p:cNvSpPr>
          <p:nvPr/>
        </p:nvSpPr>
        <p:spPr bwMode="auto">
          <a:xfrm>
            <a:off x="857250" y="3929063"/>
            <a:ext cx="7772400" cy="1470025"/>
          </a:xfrm>
          <a:prstGeom prst="rect">
            <a:avLst/>
          </a:prstGeom>
          <a:noFill/>
          <a:ln w="9525">
            <a:noFill/>
            <a:miter lim="800000"/>
            <a:headEnd/>
            <a:tailEnd/>
          </a:ln>
        </p:spPr>
        <p:txBody>
          <a:bodyPr/>
          <a:lstStyle/>
          <a:p>
            <a:pPr algn="ctr">
              <a:defRPr/>
            </a:pPr>
            <a:endParaRPr lang="en-US" sz="1600" dirty="0">
              <a:latin typeface="+mj-lt"/>
              <a:ea typeface="+mj-ea"/>
              <a:cs typeface="+mj-cs"/>
            </a:endParaRPr>
          </a:p>
          <a:p>
            <a:pPr algn="ctr">
              <a:defRPr/>
            </a:pPr>
            <a:endParaRPr lang="en-US" sz="3200" dirty="0">
              <a:latin typeface="+mj-lt"/>
              <a:ea typeface="+mj-ea"/>
              <a:cs typeface="+mj-cs"/>
            </a:endParaRPr>
          </a:p>
          <a:p>
            <a:pPr algn="ctr">
              <a:defRPr/>
            </a:pPr>
            <a:endParaRPr lang="en-IN" sz="1600" dirty="0">
              <a:latin typeface="+mj-lt"/>
              <a:ea typeface="+mj-ea"/>
              <a:cs typeface="+mj-cs"/>
            </a:endParaRPr>
          </a:p>
        </p:txBody>
      </p:sp>
      <p:sp>
        <p:nvSpPr>
          <p:cNvPr id="6" name="Rectangle 5"/>
          <p:cNvSpPr/>
          <p:nvPr/>
        </p:nvSpPr>
        <p:spPr>
          <a:xfrm>
            <a:off x="1000100" y="2500306"/>
            <a:ext cx="6930102" cy="94795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JK </a:t>
            </a:r>
            <a:r>
              <a:rPr lang="en-US" sz="556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Global</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Infratrade</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6" name="Picture 15"/>
          <p:cNvPicPr>
            <a:picLocks noChangeAspect="1"/>
          </p:cNvPicPr>
          <p:nvPr/>
        </p:nvPicPr>
        <p:blipFill>
          <a:blip r:embed="rId3"/>
          <a:srcRect/>
          <a:stretch>
            <a:fillRect/>
          </a:stretch>
        </p:blipFill>
        <p:spPr bwMode="auto">
          <a:xfrm>
            <a:off x="6898150" y="-24"/>
            <a:ext cx="2245882" cy="113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7"/>
          <p:cNvSpPr>
            <a:spLocks noChangeArrowheads="1"/>
          </p:cNvSpPr>
          <p:nvPr/>
        </p:nvSpPr>
        <p:spPr bwMode="auto">
          <a:xfrm>
            <a:off x="228600" y="5280025"/>
            <a:ext cx="8458200" cy="1044575"/>
          </a:xfrm>
          <a:prstGeom prst="rect">
            <a:avLst/>
          </a:prstGeom>
          <a:noFill/>
          <a:ln w="9525">
            <a:noFill/>
            <a:miter lim="800000"/>
            <a:headEnd/>
            <a:tailEnd/>
          </a:ln>
        </p:spPr>
        <p:txBody>
          <a:bodyPr/>
          <a:lstStyle/>
          <a:p>
            <a:pPr marL="742950" lvl="1" indent="-285750" algn="ctr">
              <a:spcBef>
                <a:spcPct val="20000"/>
              </a:spcBef>
              <a:buFont typeface="Wingdings" pitchFamily="2" charset="2"/>
              <a:buNone/>
            </a:pPr>
            <a:r>
              <a:rPr lang="en-US" dirty="0">
                <a:latin typeface="Trebuchet MS" pitchFamily="34" charset="0"/>
              </a:rPr>
              <a:t>Construction equipments | Steel| Cement| Bulldozers | Concrete Mixers  </a:t>
            </a:r>
          </a:p>
          <a:p>
            <a:pPr marL="742950" lvl="1" indent="-285750" algn="ctr">
              <a:spcBef>
                <a:spcPct val="20000"/>
              </a:spcBef>
              <a:buFont typeface="Wingdings" pitchFamily="2" charset="2"/>
              <a:buNone/>
            </a:pPr>
            <a:r>
              <a:rPr lang="en-US" dirty="0">
                <a:latin typeface="Trebuchet MS" pitchFamily="34" charset="0"/>
              </a:rPr>
              <a:t>Bitumen | Mobile Cranes | Forklifts | Tiles | Sanitary fittings </a:t>
            </a:r>
          </a:p>
          <a:p>
            <a:pPr marL="742950" lvl="1" indent="-285750" algn="ctr">
              <a:spcBef>
                <a:spcPct val="20000"/>
              </a:spcBef>
              <a:buFont typeface="Wingdings" pitchFamily="2" charset="2"/>
              <a:buNone/>
            </a:pPr>
            <a:r>
              <a:rPr lang="en-US" dirty="0">
                <a:latin typeface="Trebuchet MS" pitchFamily="34" charset="0"/>
              </a:rPr>
              <a:t>Tower Cranes | Dumpers | </a:t>
            </a:r>
            <a:r>
              <a:rPr lang="en-US" dirty="0" smtClean="0">
                <a:latin typeface="Trebuchet MS" pitchFamily="34" charset="0"/>
              </a:rPr>
              <a:t>Glass| Metal Scrap</a:t>
            </a:r>
            <a:endParaRPr lang="en-US" dirty="0">
              <a:latin typeface="Trebuchet MS" pitchFamily="34" charset="0"/>
            </a:endParaRPr>
          </a:p>
        </p:txBody>
      </p:sp>
      <p:sp>
        <p:nvSpPr>
          <p:cNvPr id="38915" name="Rectangle 9"/>
          <p:cNvSpPr>
            <a:spLocks noChangeArrowheads="1"/>
          </p:cNvSpPr>
          <p:nvPr/>
        </p:nvSpPr>
        <p:spPr bwMode="auto">
          <a:xfrm>
            <a:off x="3286125" y="214313"/>
            <a:ext cx="2667000" cy="762000"/>
          </a:xfrm>
          <a:prstGeom prst="rect">
            <a:avLst/>
          </a:prstGeom>
          <a:noFill/>
          <a:ln w="9525">
            <a:noFill/>
            <a:miter lim="800000"/>
            <a:headEnd/>
            <a:tailEnd/>
          </a:ln>
        </p:spPr>
        <p:txBody>
          <a:bodyPr/>
          <a:lstStyle/>
          <a:p>
            <a:pPr marL="3175" indent="-3175" algn="just">
              <a:lnSpc>
                <a:spcPct val="80000"/>
              </a:lnSpc>
              <a:spcBef>
                <a:spcPct val="20000"/>
              </a:spcBef>
              <a:buFont typeface="Wingdings" pitchFamily="2" charset="2"/>
              <a:buChar char="°"/>
            </a:pPr>
            <a:endParaRPr lang="en-US" sz="1400" b="1" i="1">
              <a:solidFill>
                <a:srgbClr val="003366"/>
              </a:solidFill>
              <a:latin typeface="Trebuchet MS" pitchFamily="34" charset="0"/>
            </a:endParaRPr>
          </a:p>
          <a:p>
            <a:pPr marL="3175" indent="-3175">
              <a:lnSpc>
                <a:spcPct val="80000"/>
              </a:lnSpc>
              <a:spcBef>
                <a:spcPct val="20000"/>
              </a:spcBef>
              <a:buFont typeface="Wingdings" pitchFamily="2" charset="2"/>
              <a:buNone/>
            </a:pPr>
            <a:r>
              <a:rPr lang="en-US" sz="3200" b="1">
                <a:solidFill>
                  <a:srgbClr val="CC3300"/>
                </a:solidFill>
                <a:latin typeface="Trebuchet MS" pitchFamily="34" charset="0"/>
              </a:rPr>
              <a:t>Construction</a:t>
            </a:r>
            <a:endParaRPr lang="en-US" sz="1400" b="1">
              <a:solidFill>
                <a:srgbClr val="CC3300"/>
              </a:solidFill>
              <a:latin typeface="Trebuchet MS" pitchFamily="34" charset="0"/>
            </a:endParaRPr>
          </a:p>
        </p:txBody>
      </p:sp>
      <p:pic>
        <p:nvPicPr>
          <p:cNvPr id="38917" name="Picture 3" descr="FotoliaComp_6439179_19dK7RGDyiDOflawU8cCpDkn6nhui02Z"/>
          <p:cNvPicPr>
            <a:picLocks noChangeAspect="1" noChangeArrowheads="1"/>
          </p:cNvPicPr>
          <p:nvPr/>
        </p:nvPicPr>
        <p:blipFill>
          <a:blip r:embed="rId3" cstate="print"/>
          <a:srcRect/>
          <a:stretch>
            <a:fillRect/>
          </a:stretch>
        </p:blipFill>
        <p:spPr bwMode="auto">
          <a:xfrm>
            <a:off x="2590800" y="1857375"/>
            <a:ext cx="4038600" cy="2878138"/>
          </a:xfrm>
          <a:prstGeom prst="rect">
            <a:avLst/>
          </a:prstGeom>
          <a:noFill/>
          <a:ln w="9525">
            <a:noFill/>
            <a:miter lim="800000"/>
            <a:headEnd/>
            <a:tailEnd/>
          </a:ln>
        </p:spPr>
      </p:pic>
      <p:sp>
        <p:nvSpPr>
          <p:cNvPr id="7" name="Frame 6"/>
          <p:cNvSpPr/>
          <p:nvPr/>
        </p:nvSpPr>
        <p:spPr>
          <a:xfrm>
            <a:off x="2286000" y="1571625"/>
            <a:ext cx="4643438" cy="3500438"/>
          </a:xfrm>
          <a:prstGeom prst="frame">
            <a:avLst>
              <a:gd name="adj1" fmla="val 5857"/>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8" name="Slide Number Placeholder 7"/>
          <p:cNvSpPr>
            <a:spLocks noGrp="1"/>
          </p:cNvSpPr>
          <p:nvPr>
            <p:ph type="sldNum" sz="quarter" idx="11"/>
          </p:nvPr>
        </p:nvSpPr>
        <p:spPr/>
        <p:txBody>
          <a:bodyPr/>
          <a:lstStyle/>
          <a:p>
            <a:pPr>
              <a:defRPr/>
            </a:pPr>
            <a:fld id="{F3AC1A35-4A72-4140-A5FF-B485D950D63E}" type="slidenum">
              <a:rPr lang="en-IN" smtClean="0"/>
              <a:pPr>
                <a:defRPr/>
              </a:pPr>
              <a:t>10</a:t>
            </a:fld>
            <a:endParaRPr lang="en-IN" dirty="0"/>
          </a:p>
        </p:txBody>
      </p:sp>
      <p:sp>
        <p:nvSpPr>
          <p:cNvPr id="10" name="Footer Placeholder 9"/>
          <p:cNvSpPr>
            <a:spLocks noGrp="1"/>
          </p:cNvSpPr>
          <p:nvPr>
            <p:ph type="ftr" sz="quarter" idx="10"/>
          </p:nvPr>
        </p:nvSpPr>
        <p:spPr/>
        <p:txBody>
          <a:bodyPr/>
          <a:lstStyle/>
          <a:p>
            <a:pPr>
              <a:defRPr/>
            </a:pPr>
            <a:r>
              <a:rPr lang="en-IN" smtClean="0"/>
              <a:t>www.jkgit.com</a:t>
            </a:r>
            <a:endParaRPr lang="en-IN"/>
          </a:p>
        </p:txBody>
      </p:sp>
      <p:pic>
        <p:nvPicPr>
          <p:cNvPr id="9" name="Picture 8"/>
          <p:cNvPicPr>
            <a:picLocks noChangeAspect="1"/>
          </p:cNvPicPr>
          <p:nvPr/>
        </p:nvPicPr>
        <p:blipFill>
          <a:blip r:embed="rId5"/>
          <a:srcRect/>
          <a:stretch>
            <a:fillRect/>
          </a:stretch>
        </p:blipFill>
        <p:spPr bwMode="auto">
          <a:xfrm>
            <a:off x="6898150" y="-24"/>
            <a:ext cx="2245882" cy="113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5" name="Rectangle 9"/>
          <p:cNvSpPr>
            <a:spLocks noChangeArrowheads="1"/>
          </p:cNvSpPr>
          <p:nvPr/>
        </p:nvSpPr>
        <p:spPr bwMode="auto">
          <a:xfrm>
            <a:off x="3286125" y="214313"/>
            <a:ext cx="2667000" cy="762000"/>
          </a:xfrm>
          <a:prstGeom prst="rect">
            <a:avLst/>
          </a:prstGeom>
          <a:noFill/>
          <a:ln w="9525">
            <a:noFill/>
            <a:miter lim="800000"/>
            <a:headEnd/>
            <a:tailEnd/>
          </a:ln>
        </p:spPr>
        <p:txBody>
          <a:bodyPr/>
          <a:lstStyle/>
          <a:p>
            <a:pPr marL="3175" indent="-3175" algn="just">
              <a:lnSpc>
                <a:spcPct val="80000"/>
              </a:lnSpc>
              <a:spcBef>
                <a:spcPct val="20000"/>
              </a:spcBef>
              <a:buFont typeface="Wingdings" pitchFamily="2" charset="2"/>
              <a:buChar char="°"/>
            </a:pPr>
            <a:endParaRPr lang="en-US" sz="1400" b="1" i="1" dirty="0">
              <a:solidFill>
                <a:srgbClr val="003366"/>
              </a:solidFill>
              <a:latin typeface="Trebuchet MS" pitchFamily="34" charset="0"/>
            </a:endParaRPr>
          </a:p>
          <a:p>
            <a:pPr marL="3175" indent="-3175">
              <a:lnSpc>
                <a:spcPct val="80000"/>
              </a:lnSpc>
              <a:spcBef>
                <a:spcPct val="20000"/>
              </a:spcBef>
              <a:buFont typeface="Wingdings" pitchFamily="2" charset="2"/>
              <a:buNone/>
            </a:pPr>
            <a:r>
              <a:rPr lang="en-US" sz="3200" b="1" dirty="0" smtClean="0">
                <a:solidFill>
                  <a:srgbClr val="CC3300"/>
                </a:solidFill>
                <a:latin typeface="Trebuchet MS" pitchFamily="34" charset="0"/>
              </a:rPr>
              <a:t>Cement</a:t>
            </a:r>
            <a:endParaRPr lang="en-US" sz="1400" b="1" dirty="0">
              <a:solidFill>
                <a:srgbClr val="CC3300"/>
              </a:solidFill>
              <a:latin typeface="Trebuchet MS" pitchFamily="34" charset="0"/>
            </a:endParaRPr>
          </a:p>
        </p:txBody>
      </p:sp>
      <p:pic>
        <p:nvPicPr>
          <p:cNvPr id="8" name="Picture 7" descr="http://images02.olx.com.ph/ui/2/23/68/28291568_1.jpg"/>
          <p:cNvPicPr/>
          <p:nvPr/>
        </p:nvPicPr>
        <p:blipFill>
          <a:blip r:embed="rId3"/>
          <a:srcRect/>
          <a:stretch>
            <a:fillRect/>
          </a:stretch>
        </p:blipFill>
        <p:spPr bwMode="auto">
          <a:xfrm>
            <a:off x="571472" y="1428736"/>
            <a:ext cx="3357586" cy="2357454"/>
          </a:xfrm>
          <a:prstGeom prst="rect">
            <a:avLst/>
          </a:prstGeom>
          <a:noFill/>
          <a:ln w="9525">
            <a:noFill/>
            <a:miter lim="800000"/>
            <a:headEnd/>
            <a:tailEnd/>
          </a:ln>
        </p:spPr>
      </p:pic>
      <p:pic>
        <p:nvPicPr>
          <p:cNvPr id="9" name="Picture 8" descr="http://www.portland-cement.net/portland_cement.jpg"/>
          <p:cNvPicPr/>
          <p:nvPr/>
        </p:nvPicPr>
        <p:blipFill>
          <a:blip r:embed="rId4"/>
          <a:srcRect/>
          <a:stretch>
            <a:fillRect/>
          </a:stretch>
        </p:blipFill>
        <p:spPr bwMode="auto">
          <a:xfrm>
            <a:off x="5286380" y="1428736"/>
            <a:ext cx="3214710" cy="2357454"/>
          </a:xfrm>
          <a:prstGeom prst="rect">
            <a:avLst/>
          </a:prstGeom>
          <a:noFill/>
          <a:ln w="9525">
            <a:noFill/>
            <a:miter lim="800000"/>
            <a:headEnd/>
            <a:tailEnd/>
          </a:ln>
        </p:spPr>
      </p:pic>
      <p:pic>
        <p:nvPicPr>
          <p:cNvPr id="10" name="Picture 9" descr="http://img.alibaba.com/photo/11394953/Cement_42_5R_N.jpg"/>
          <p:cNvPicPr/>
          <p:nvPr/>
        </p:nvPicPr>
        <p:blipFill>
          <a:blip r:embed="rId5"/>
          <a:srcRect/>
          <a:stretch>
            <a:fillRect/>
          </a:stretch>
        </p:blipFill>
        <p:spPr bwMode="auto">
          <a:xfrm>
            <a:off x="571472" y="3857628"/>
            <a:ext cx="2786082" cy="2714644"/>
          </a:xfrm>
          <a:prstGeom prst="rect">
            <a:avLst/>
          </a:prstGeom>
          <a:noFill/>
          <a:ln w="9525">
            <a:noFill/>
            <a:miter lim="800000"/>
            <a:headEnd/>
            <a:tailEnd/>
          </a:ln>
        </p:spPr>
      </p:pic>
      <p:pic>
        <p:nvPicPr>
          <p:cNvPr id="11" name="Picture 10" descr="http://web.tradekorea.com/upload_file2/sell/52/S00006652/Strong_Cement.jpg"/>
          <p:cNvPicPr/>
          <p:nvPr/>
        </p:nvPicPr>
        <p:blipFill>
          <a:blip r:embed="rId6"/>
          <a:srcRect/>
          <a:stretch>
            <a:fillRect/>
          </a:stretch>
        </p:blipFill>
        <p:spPr bwMode="auto">
          <a:xfrm>
            <a:off x="5572132" y="3929067"/>
            <a:ext cx="2857500" cy="2500330"/>
          </a:xfrm>
          <a:prstGeom prst="rect">
            <a:avLst/>
          </a:prstGeom>
          <a:noFill/>
          <a:ln w="9525">
            <a:noFill/>
            <a:miter lim="800000"/>
            <a:headEnd/>
            <a:tailEnd/>
          </a:ln>
        </p:spPr>
      </p:pic>
      <p:sp>
        <p:nvSpPr>
          <p:cNvPr id="12" name="Slide Number Placeholder 11"/>
          <p:cNvSpPr>
            <a:spLocks noGrp="1"/>
          </p:cNvSpPr>
          <p:nvPr>
            <p:ph type="sldNum" sz="quarter" idx="11"/>
          </p:nvPr>
        </p:nvSpPr>
        <p:spPr/>
        <p:txBody>
          <a:bodyPr/>
          <a:lstStyle/>
          <a:p>
            <a:pPr>
              <a:defRPr/>
            </a:pPr>
            <a:fld id="{F3AC1A35-4A72-4140-A5FF-B485D950D63E}" type="slidenum">
              <a:rPr lang="en-IN" smtClean="0"/>
              <a:pPr>
                <a:defRPr/>
              </a:pPr>
              <a:t>11</a:t>
            </a:fld>
            <a:endParaRPr lang="en-IN" dirty="0"/>
          </a:p>
        </p:txBody>
      </p:sp>
      <p:sp>
        <p:nvSpPr>
          <p:cNvPr id="14" name="Footer Placeholder 13"/>
          <p:cNvSpPr>
            <a:spLocks noGrp="1"/>
          </p:cNvSpPr>
          <p:nvPr>
            <p:ph type="ftr" sz="quarter" idx="10"/>
          </p:nvPr>
        </p:nvSpPr>
        <p:spPr/>
        <p:txBody>
          <a:bodyPr/>
          <a:lstStyle/>
          <a:p>
            <a:pPr>
              <a:defRPr/>
            </a:pPr>
            <a:r>
              <a:rPr lang="en-IN" smtClean="0"/>
              <a:t>www.jkgit.com</a:t>
            </a:r>
            <a:endParaRPr lang="en-IN"/>
          </a:p>
        </p:txBody>
      </p:sp>
      <p:pic>
        <p:nvPicPr>
          <p:cNvPr id="13" name="Picture 12"/>
          <p:cNvPicPr>
            <a:picLocks noChangeAspect="1"/>
          </p:cNvPicPr>
          <p:nvPr/>
        </p:nvPicPr>
        <p:blipFill>
          <a:blip r:embed="rId7"/>
          <a:srcRect/>
          <a:stretch>
            <a:fillRect/>
          </a:stretch>
        </p:blipFill>
        <p:spPr bwMode="auto">
          <a:xfrm>
            <a:off x="6898150" y="-24"/>
            <a:ext cx="2245882" cy="113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5" name="Rectangle 9"/>
          <p:cNvSpPr>
            <a:spLocks noChangeArrowheads="1"/>
          </p:cNvSpPr>
          <p:nvPr/>
        </p:nvSpPr>
        <p:spPr bwMode="auto">
          <a:xfrm>
            <a:off x="3286124" y="214313"/>
            <a:ext cx="3000387" cy="762000"/>
          </a:xfrm>
          <a:prstGeom prst="rect">
            <a:avLst/>
          </a:prstGeom>
          <a:noFill/>
          <a:ln w="9525">
            <a:noFill/>
            <a:miter lim="800000"/>
            <a:headEnd/>
            <a:tailEnd/>
          </a:ln>
        </p:spPr>
        <p:txBody>
          <a:bodyPr/>
          <a:lstStyle/>
          <a:p>
            <a:pPr marL="3175" indent="-3175" algn="just">
              <a:lnSpc>
                <a:spcPct val="80000"/>
              </a:lnSpc>
              <a:spcBef>
                <a:spcPct val="20000"/>
              </a:spcBef>
              <a:buFont typeface="Wingdings" pitchFamily="2" charset="2"/>
              <a:buChar char="°"/>
            </a:pPr>
            <a:endParaRPr lang="en-US" sz="1400" b="1" i="1" dirty="0">
              <a:solidFill>
                <a:srgbClr val="003366"/>
              </a:solidFill>
              <a:latin typeface="Trebuchet MS" pitchFamily="34" charset="0"/>
            </a:endParaRPr>
          </a:p>
          <a:p>
            <a:pPr marL="3175" indent="-3175">
              <a:lnSpc>
                <a:spcPct val="80000"/>
              </a:lnSpc>
              <a:spcBef>
                <a:spcPct val="20000"/>
              </a:spcBef>
              <a:buFont typeface="Wingdings" pitchFamily="2" charset="2"/>
              <a:buNone/>
            </a:pPr>
            <a:r>
              <a:rPr lang="en-US" sz="3200" b="1" dirty="0" smtClean="0">
                <a:solidFill>
                  <a:srgbClr val="CC3300"/>
                </a:solidFill>
                <a:latin typeface="Trebuchet MS" pitchFamily="34" charset="0"/>
              </a:rPr>
              <a:t>Sanitary Ware</a:t>
            </a:r>
            <a:endParaRPr lang="en-US" sz="1400" b="1" dirty="0">
              <a:solidFill>
                <a:srgbClr val="CC3300"/>
              </a:solidFill>
              <a:latin typeface="Trebuchet MS" pitchFamily="34" charset="0"/>
            </a:endParaRPr>
          </a:p>
        </p:txBody>
      </p:sp>
      <p:pic>
        <p:nvPicPr>
          <p:cNvPr id="12" name="Picture 11"/>
          <p:cNvPicPr>
            <a:picLocks noChangeAspect="1" noChangeArrowheads="1"/>
          </p:cNvPicPr>
          <p:nvPr/>
        </p:nvPicPr>
        <p:blipFill>
          <a:blip r:embed="rId3"/>
          <a:srcRect/>
          <a:stretch>
            <a:fillRect/>
          </a:stretch>
        </p:blipFill>
        <p:spPr bwMode="auto">
          <a:xfrm>
            <a:off x="571472" y="1643050"/>
            <a:ext cx="2143140" cy="2214578"/>
          </a:xfrm>
          <a:prstGeom prst="rect">
            <a:avLst/>
          </a:prstGeom>
          <a:noFill/>
          <a:ln w="1">
            <a:noFill/>
            <a:miter lim="800000"/>
            <a:headEnd/>
            <a:tailEnd/>
          </a:ln>
          <a:effectLst/>
        </p:spPr>
      </p:pic>
      <p:pic>
        <p:nvPicPr>
          <p:cNvPr id="13" name="Picture 12"/>
          <p:cNvPicPr>
            <a:picLocks noChangeAspect="1" noChangeArrowheads="1"/>
          </p:cNvPicPr>
          <p:nvPr/>
        </p:nvPicPr>
        <p:blipFill>
          <a:blip r:embed="rId4"/>
          <a:srcRect/>
          <a:stretch>
            <a:fillRect/>
          </a:stretch>
        </p:blipFill>
        <p:spPr bwMode="auto">
          <a:xfrm>
            <a:off x="571472" y="4214818"/>
            <a:ext cx="2214578" cy="1857388"/>
          </a:xfrm>
          <a:prstGeom prst="rect">
            <a:avLst/>
          </a:prstGeom>
          <a:noFill/>
          <a:ln w="1">
            <a:noFill/>
            <a:miter lim="800000"/>
            <a:headEnd/>
            <a:tailEnd/>
          </a:ln>
          <a:effectLst/>
        </p:spPr>
      </p:pic>
      <p:pic>
        <p:nvPicPr>
          <p:cNvPr id="15" name="Picture 14" descr="4331"/>
          <p:cNvPicPr>
            <a:picLocks noChangeAspect="1" noChangeArrowheads="1"/>
          </p:cNvPicPr>
          <p:nvPr/>
        </p:nvPicPr>
        <p:blipFill>
          <a:blip r:embed="rId5"/>
          <a:srcRect/>
          <a:stretch>
            <a:fillRect/>
          </a:stretch>
        </p:blipFill>
        <p:spPr bwMode="auto">
          <a:xfrm>
            <a:off x="3143240" y="4214818"/>
            <a:ext cx="2500330" cy="1843092"/>
          </a:xfrm>
          <a:prstGeom prst="rect">
            <a:avLst/>
          </a:prstGeom>
          <a:noFill/>
          <a:ln w="9525">
            <a:noFill/>
            <a:miter lim="800000"/>
            <a:headEnd/>
            <a:tailEnd/>
          </a:ln>
        </p:spPr>
      </p:pic>
      <p:pic>
        <p:nvPicPr>
          <p:cNvPr id="16" name="Picture 15" descr="http://image.made-in-china.com/2f0j00LBaTsrQPmfpq/Sanitary-Ware.jpg"/>
          <p:cNvPicPr/>
          <p:nvPr/>
        </p:nvPicPr>
        <p:blipFill>
          <a:blip r:embed="rId6"/>
          <a:srcRect/>
          <a:stretch>
            <a:fillRect/>
          </a:stretch>
        </p:blipFill>
        <p:spPr bwMode="auto">
          <a:xfrm>
            <a:off x="2928926" y="1643050"/>
            <a:ext cx="3123767" cy="2105025"/>
          </a:xfrm>
          <a:prstGeom prst="rect">
            <a:avLst/>
          </a:prstGeom>
          <a:noFill/>
          <a:ln w="9525">
            <a:noFill/>
            <a:miter lim="800000"/>
            <a:headEnd/>
            <a:tailEnd/>
          </a:ln>
        </p:spPr>
      </p:pic>
      <p:pic>
        <p:nvPicPr>
          <p:cNvPr id="17" name="Picture 16" descr="http://www.trade-links.in/pictures/sanitaryware.jpg"/>
          <p:cNvPicPr/>
          <p:nvPr/>
        </p:nvPicPr>
        <p:blipFill>
          <a:blip r:embed="rId7"/>
          <a:srcRect/>
          <a:stretch>
            <a:fillRect/>
          </a:stretch>
        </p:blipFill>
        <p:spPr bwMode="auto">
          <a:xfrm>
            <a:off x="6215074" y="1500174"/>
            <a:ext cx="2928925" cy="5143536"/>
          </a:xfrm>
          <a:prstGeom prst="rect">
            <a:avLst/>
          </a:prstGeom>
          <a:noFill/>
          <a:ln w="9525">
            <a:noFill/>
            <a:miter lim="800000"/>
            <a:headEnd/>
            <a:tailEnd/>
          </a:ln>
        </p:spPr>
      </p:pic>
      <p:sp>
        <p:nvSpPr>
          <p:cNvPr id="9" name="Slide Number Placeholder 8"/>
          <p:cNvSpPr>
            <a:spLocks noGrp="1"/>
          </p:cNvSpPr>
          <p:nvPr>
            <p:ph type="sldNum" sz="quarter" idx="11"/>
          </p:nvPr>
        </p:nvSpPr>
        <p:spPr/>
        <p:txBody>
          <a:bodyPr/>
          <a:lstStyle/>
          <a:p>
            <a:pPr>
              <a:defRPr/>
            </a:pPr>
            <a:fld id="{F3AC1A35-4A72-4140-A5FF-B485D950D63E}" type="slidenum">
              <a:rPr lang="en-IN" smtClean="0"/>
              <a:pPr>
                <a:defRPr/>
              </a:pPr>
              <a:t>12</a:t>
            </a:fld>
            <a:endParaRPr lang="en-IN" dirty="0"/>
          </a:p>
        </p:txBody>
      </p:sp>
      <p:sp>
        <p:nvSpPr>
          <p:cNvPr id="11" name="Footer Placeholder 10"/>
          <p:cNvSpPr>
            <a:spLocks noGrp="1"/>
          </p:cNvSpPr>
          <p:nvPr>
            <p:ph type="ftr" sz="quarter" idx="10"/>
          </p:nvPr>
        </p:nvSpPr>
        <p:spPr/>
        <p:txBody>
          <a:bodyPr/>
          <a:lstStyle/>
          <a:p>
            <a:pPr>
              <a:defRPr/>
            </a:pPr>
            <a:r>
              <a:rPr lang="en-IN" smtClean="0"/>
              <a:t>www.jkgit.com</a:t>
            </a:r>
            <a:endParaRPr lang="en-IN"/>
          </a:p>
        </p:txBody>
      </p:sp>
      <p:pic>
        <p:nvPicPr>
          <p:cNvPr id="10" name="Picture 9"/>
          <p:cNvPicPr>
            <a:picLocks noChangeAspect="1"/>
          </p:cNvPicPr>
          <p:nvPr/>
        </p:nvPicPr>
        <p:blipFill>
          <a:blip r:embed="rId8"/>
          <a:srcRect/>
          <a:stretch>
            <a:fillRect/>
          </a:stretch>
        </p:blipFill>
        <p:spPr bwMode="auto">
          <a:xfrm>
            <a:off x="6898150" y="-24"/>
            <a:ext cx="2245882" cy="113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1" name="Rectangle 8"/>
          <p:cNvSpPr>
            <a:spLocks noChangeArrowheads="1"/>
          </p:cNvSpPr>
          <p:nvPr/>
        </p:nvSpPr>
        <p:spPr bwMode="auto">
          <a:xfrm>
            <a:off x="704266" y="214290"/>
            <a:ext cx="6243663" cy="762023"/>
          </a:xfrm>
          <a:prstGeom prst="rect">
            <a:avLst/>
          </a:prstGeom>
          <a:noFill/>
          <a:ln w="9525">
            <a:noFill/>
            <a:miter lim="800000"/>
            <a:headEnd/>
            <a:tailEnd/>
          </a:ln>
        </p:spPr>
        <p:txBody>
          <a:bodyPr/>
          <a:lstStyle/>
          <a:p>
            <a:pPr marL="3175" indent="-3175" algn="just">
              <a:lnSpc>
                <a:spcPct val="80000"/>
              </a:lnSpc>
              <a:spcBef>
                <a:spcPct val="20000"/>
              </a:spcBef>
              <a:buFont typeface="Wingdings" pitchFamily="2" charset="2"/>
              <a:buChar char="°"/>
            </a:pPr>
            <a:endParaRPr lang="en-US" sz="1400" b="1" i="1" dirty="0">
              <a:solidFill>
                <a:srgbClr val="003366"/>
              </a:solidFill>
              <a:latin typeface="Trebuchet MS" pitchFamily="34" charset="0"/>
            </a:endParaRPr>
          </a:p>
          <a:p>
            <a:pPr marL="3175" indent="-3175" algn="ctr">
              <a:lnSpc>
                <a:spcPct val="80000"/>
              </a:lnSpc>
              <a:spcBef>
                <a:spcPct val="20000"/>
              </a:spcBef>
              <a:buFont typeface="Wingdings" pitchFamily="2" charset="2"/>
              <a:buNone/>
            </a:pPr>
            <a:r>
              <a:rPr lang="en-US" sz="2800" b="1" dirty="0" smtClean="0">
                <a:solidFill>
                  <a:srgbClr val="CC3300"/>
                </a:solidFill>
                <a:latin typeface="Trebuchet MS" pitchFamily="34" charset="0"/>
              </a:rPr>
              <a:t>CASTERS, DOOR KNOBS, &amp; HANDLES</a:t>
            </a:r>
            <a:endParaRPr lang="en-US" sz="2800" b="1" dirty="0">
              <a:solidFill>
                <a:srgbClr val="CC3300"/>
              </a:solidFill>
              <a:latin typeface="Trebuchet MS" pitchFamily="34" charset="0"/>
            </a:endParaRPr>
          </a:p>
        </p:txBody>
      </p:sp>
      <p:pic>
        <p:nvPicPr>
          <p:cNvPr id="6" name="Picture 4" descr="rod12"/>
          <p:cNvPicPr>
            <a:picLocks noChangeAspect="1" noChangeArrowheads="1"/>
          </p:cNvPicPr>
          <p:nvPr/>
        </p:nvPicPr>
        <p:blipFill>
          <a:blip r:embed="rId3"/>
          <a:srcRect/>
          <a:stretch>
            <a:fillRect/>
          </a:stretch>
        </p:blipFill>
        <p:spPr bwMode="auto">
          <a:xfrm>
            <a:off x="1609725" y="3667125"/>
            <a:ext cx="1057275" cy="1362075"/>
          </a:xfrm>
          <a:prstGeom prst="rect">
            <a:avLst/>
          </a:prstGeom>
          <a:noFill/>
          <a:ln w="9525">
            <a:noFill/>
            <a:miter lim="800000"/>
            <a:headEnd/>
            <a:tailEnd/>
          </a:ln>
        </p:spPr>
      </p:pic>
      <p:pic>
        <p:nvPicPr>
          <p:cNvPr id="7" name="Picture 5" descr="rod0"/>
          <p:cNvPicPr>
            <a:picLocks noChangeAspect="1" noChangeArrowheads="1"/>
          </p:cNvPicPr>
          <p:nvPr/>
        </p:nvPicPr>
        <p:blipFill>
          <a:blip r:embed="rId4"/>
          <a:srcRect/>
          <a:stretch>
            <a:fillRect/>
          </a:stretch>
        </p:blipFill>
        <p:spPr bwMode="auto">
          <a:xfrm>
            <a:off x="1657350" y="5105400"/>
            <a:ext cx="933450" cy="1123950"/>
          </a:xfrm>
          <a:prstGeom prst="rect">
            <a:avLst/>
          </a:prstGeom>
          <a:noFill/>
          <a:ln w="9525">
            <a:noFill/>
            <a:miter lim="800000"/>
            <a:headEnd/>
            <a:tailEnd/>
          </a:ln>
        </p:spPr>
      </p:pic>
      <p:pic>
        <p:nvPicPr>
          <p:cNvPr id="8" name="Picture 6" descr="rod1"/>
          <p:cNvPicPr>
            <a:picLocks noChangeAspect="1" noChangeArrowheads="1"/>
          </p:cNvPicPr>
          <p:nvPr/>
        </p:nvPicPr>
        <p:blipFill>
          <a:blip r:embed="rId5"/>
          <a:srcRect/>
          <a:stretch>
            <a:fillRect/>
          </a:stretch>
        </p:blipFill>
        <p:spPr bwMode="auto">
          <a:xfrm>
            <a:off x="2895600" y="5067300"/>
            <a:ext cx="1181100" cy="1181100"/>
          </a:xfrm>
          <a:prstGeom prst="rect">
            <a:avLst/>
          </a:prstGeom>
          <a:noFill/>
          <a:ln w="9525">
            <a:noFill/>
            <a:miter lim="800000"/>
            <a:headEnd/>
            <a:tailEnd/>
          </a:ln>
        </p:spPr>
      </p:pic>
      <p:pic>
        <p:nvPicPr>
          <p:cNvPr id="9" name="Picture 7" descr="rod2"/>
          <p:cNvPicPr>
            <a:picLocks noChangeAspect="1" noChangeArrowheads="1"/>
          </p:cNvPicPr>
          <p:nvPr/>
        </p:nvPicPr>
        <p:blipFill>
          <a:blip r:embed="rId6"/>
          <a:srcRect/>
          <a:stretch>
            <a:fillRect/>
          </a:stretch>
        </p:blipFill>
        <p:spPr bwMode="auto">
          <a:xfrm>
            <a:off x="1685925" y="2486025"/>
            <a:ext cx="933450" cy="1095375"/>
          </a:xfrm>
          <a:prstGeom prst="rect">
            <a:avLst/>
          </a:prstGeom>
          <a:noFill/>
          <a:ln w="9525">
            <a:noFill/>
            <a:miter lim="800000"/>
            <a:headEnd/>
            <a:tailEnd/>
          </a:ln>
        </p:spPr>
      </p:pic>
      <p:pic>
        <p:nvPicPr>
          <p:cNvPr id="10" name="Picture 8" descr="rod3"/>
          <p:cNvPicPr>
            <a:picLocks noChangeAspect="1" noChangeArrowheads="1"/>
          </p:cNvPicPr>
          <p:nvPr/>
        </p:nvPicPr>
        <p:blipFill>
          <a:blip r:embed="rId7"/>
          <a:srcRect/>
          <a:stretch>
            <a:fillRect/>
          </a:stretch>
        </p:blipFill>
        <p:spPr bwMode="auto">
          <a:xfrm>
            <a:off x="381000" y="5495925"/>
            <a:ext cx="1181100" cy="828675"/>
          </a:xfrm>
          <a:prstGeom prst="rect">
            <a:avLst/>
          </a:prstGeom>
          <a:noFill/>
          <a:ln w="9525">
            <a:noFill/>
            <a:miter lim="800000"/>
            <a:headEnd/>
            <a:tailEnd/>
          </a:ln>
        </p:spPr>
      </p:pic>
      <p:pic>
        <p:nvPicPr>
          <p:cNvPr id="11" name="Picture 9" descr="rod4"/>
          <p:cNvPicPr>
            <a:picLocks noChangeAspect="1" noChangeArrowheads="1"/>
          </p:cNvPicPr>
          <p:nvPr/>
        </p:nvPicPr>
        <p:blipFill>
          <a:blip r:embed="rId8"/>
          <a:srcRect/>
          <a:stretch>
            <a:fillRect/>
          </a:stretch>
        </p:blipFill>
        <p:spPr bwMode="auto">
          <a:xfrm>
            <a:off x="2876550" y="3867150"/>
            <a:ext cx="1314450" cy="1085850"/>
          </a:xfrm>
          <a:prstGeom prst="rect">
            <a:avLst/>
          </a:prstGeom>
          <a:noFill/>
          <a:ln w="9525">
            <a:noFill/>
            <a:miter lim="800000"/>
            <a:headEnd/>
            <a:tailEnd/>
          </a:ln>
        </p:spPr>
      </p:pic>
      <p:pic>
        <p:nvPicPr>
          <p:cNvPr id="12" name="Picture 10" descr="rod5"/>
          <p:cNvPicPr>
            <a:picLocks noChangeAspect="1" noChangeArrowheads="1"/>
          </p:cNvPicPr>
          <p:nvPr/>
        </p:nvPicPr>
        <p:blipFill>
          <a:blip r:embed="rId9"/>
          <a:srcRect/>
          <a:stretch>
            <a:fillRect/>
          </a:stretch>
        </p:blipFill>
        <p:spPr bwMode="auto">
          <a:xfrm>
            <a:off x="3048000" y="2428875"/>
            <a:ext cx="885825" cy="1228725"/>
          </a:xfrm>
          <a:prstGeom prst="rect">
            <a:avLst/>
          </a:prstGeom>
          <a:noFill/>
          <a:ln w="9525">
            <a:noFill/>
            <a:miter lim="800000"/>
            <a:headEnd/>
            <a:tailEnd/>
          </a:ln>
        </p:spPr>
      </p:pic>
      <p:pic>
        <p:nvPicPr>
          <p:cNvPr id="13" name="Picture 11" descr="rod6"/>
          <p:cNvPicPr>
            <a:picLocks noChangeAspect="1" noChangeArrowheads="1"/>
          </p:cNvPicPr>
          <p:nvPr/>
        </p:nvPicPr>
        <p:blipFill>
          <a:blip r:embed="rId10"/>
          <a:srcRect/>
          <a:stretch>
            <a:fillRect/>
          </a:stretch>
        </p:blipFill>
        <p:spPr bwMode="auto">
          <a:xfrm>
            <a:off x="381000" y="4257675"/>
            <a:ext cx="1152525" cy="1152525"/>
          </a:xfrm>
          <a:prstGeom prst="rect">
            <a:avLst/>
          </a:prstGeom>
          <a:noFill/>
          <a:ln w="9525">
            <a:noFill/>
            <a:miter lim="800000"/>
            <a:headEnd/>
            <a:tailEnd/>
          </a:ln>
        </p:spPr>
      </p:pic>
      <p:pic>
        <p:nvPicPr>
          <p:cNvPr id="14" name="Picture 12" descr="rod7"/>
          <p:cNvPicPr>
            <a:picLocks noChangeAspect="1" noChangeArrowheads="1"/>
          </p:cNvPicPr>
          <p:nvPr/>
        </p:nvPicPr>
        <p:blipFill>
          <a:blip r:embed="rId11"/>
          <a:srcRect/>
          <a:stretch>
            <a:fillRect/>
          </a:stretch>
        </p:blipFill>
        <p:spPr bwMode="auto">
          <a:xfrm>
            <a:off x="381000" y="3114675"/>
            <a:ext cx="1152525" cy="1152525"/>
          </a:xfrm>
          <a:prstGeom prst="rect">
            <a:avLst/>
          </a:prstGeom>
          <a:noFill/>
          <a:ln w="9525">
            <a:noFill/>
            <a:miter lim="800000"/>
            <a:headEnd/>
            <a:tailEnd/>
          </a:ln>
        </p:spPr>
      </p:pic>
      <p:pic>
        <p:nvPicPr>
          <p:cNvPr id="15" name="Picture 13" descr="rod8"/>
          <p:cNvPicPr>
            <a:picLocks noChangeAspect="1" noChangeArrowheads="1"/>
          </p:cNvPicPr>
          <p:nvPr/>
        </p:nvPicPr>
        <p:blipFill>
          <a:blip r:embed="rId12"/>
          <a:srcRect/>
          <a:stretch>
            <a:fillRect/>
          </a:stretch>
        </p:blipFill>
        <p:spPr bwMode="auto">
          <a:xfrm>
            <a:off x="381000" y="2019300"/>
            <a:ext cx="1066800" cy="1028700"/>
          </a:xfrm>
          <a:prstGeom prst="rect">
            <a:avLst/>
          </a:prstGeom>
          <a:noFill/>
          <a:ln w="9525">
            <a:noFill/>
            <a:miter lim="800000"/>
            <a:headEnd/>
            <a:tailEnd/>
          </a:ln>
        </p:spPr>
      </p:pic>
      <p:pic>
        <p:nvPicPr>
          <p:cNvPr id="16" name="Picture 14" descr="rod9"/>
          <p:cNvPicPr>
            <a:picLocks noChangeAspect="1" noChangeArrowheads="1"/>
          </p:cNvPicPr>
          <p:nvPr/>
        </p:nvPicPr>
        <p:blipFill>
          <a:blip r:embed="rId13"/>
          <a:srcRect/>
          <a:stretch>
            <a:fillRect/>
          </a:stretch>
        </p:blipFill>
        <p:spPr bwMode="auto">
          <a:xfrm>
            <a:off x="4643438" y="5143512"/>
            <a:ext cx="838200" cy="1181100"/>
          </a:xfrm>
          <a:prstGeom prst="rect">
            <a:avLst/>
          </a:prstGeom>
          <a:noFill/>
          <a:ln w="9525">
            <a:noFill/>
            <a:miter lim="800000"/>
            <a:headEnd/>
            <a:tailEnd/>
          </a:ln>
        </p:spPr>
      </p:pic>
      <p:pic>
        <p:nvPicPr>
          <p:cNvPr id="17" name="Picture 15" descr="rod10"/>
          <p:cNvPicPr>
            <a:picLocks noChangeAspect="1" noChangeArrowheads="1"/>
          </p:cNvPicPr>
          <p:nvPr/>
        </p:nvPicPr>
        <p:blipFill>
          <a:blip r:embed="rId14"/>
          <a:srcRect/>
          <a:stretch>
            <a:fillRect/>
          </a:stretch>
        </p:blipFill>
        <p:spPr bwMode="auto">
          <a:xfrm>
            <a:off x="3428992" y="1285860"/>
            <a:ext cx="933450" cy="1095375"/>
          </a:xfrm>
          <a:prstGeom prst="rect">
            <a:avLst/>
          </a:prstGeom>
          <a:noFill/>
          <a:ln w="9525">
            <a:noFill/>
            <a:miter lim="800000"/>
            <a:headEnd/>
            <a:tailEnd/>
          </a:ln>
        </p:spPr>
      </p:pic>
      <p:pic>
        <p:nvPicPr>
          <p:cNvPr id="18" name="Picture 16" descr="rod11"/>
          <p:cNvPicPr>
            <a:picLocks noChangeAspect="1" noChangeArrowheads="1"/>
          </p:cNvPicPr>
          <p:nvPr/>
        </p:nvPicPr>
        <p:blipFill>
          <a:blip r:embed="rId15"/>
          <a:srcRect/>
          <a:stretch>
            <a:fillRect/>
          </a:stretch>
        </p:blipFill>
        <p:spPr bwMode="auto">
          <a:xfrm>
            <a:off x="1785918" y="1357298"/>
            <a:ext cx="1047750" cy="1047750"/>
          </a:xfrm>
          <a:prstGeom prst="rect">
            <a:avLst/>
          </a:prstGeom>
          <a:noFill/>
          <a:ln w="9525">
            <a:noFill/>
            <a:miter lim="800000"/>
            <a:headEnd/>
            <a:tailEnd/>
          </a:ln>
        </p:spPr>
      </p:pic>
      <p:pic>
        <p:nvPicPr>
          <p:cNvPr id="20" name="Picture 24" descr="door"/>
          <p:cNvPicPr>
            <a:picLocks noChangeAspect="1" noChangeArrowheads="1"/>
          </p:cNvPicPr>
          <p:nvPr/>
        </p:nvPicPr>
        <p:blipFill>
          <a:blip r:embed="rId16"/>
          <a:srcRect/>
          <a:stretch>
            <a:fillRect/>
          </a:stretch>
        </p:blipFill>
        <p:spPr bwMode="auto">
          <a:xfrm>
            <a:off x="6357950" y="4143380"/>
            <a:ext cx="1219200" cy="1133475"/>
          </a:xfrm>
          <a:prstGeom prst="rect">
            <a:avLst/>
          </a:prstGeom>
          <a:noFill/>
          <a:ln w="9525">
            <a:noFill/>
            <a:miter lim="800000"/>
            <a:headEnd/>
            <a:tailEnd/>
          </a:ln>
        </p:spPr>
      </p:pic>
      <p:pic>
        <p:nvPicPr>
          <p:cNvPr id="21" name="Picture 25" descr="door1"/>
          <p:cNvPicPr>
            <a:picLocks noChangeAspect="1" noChangeArrowheads="1"/>
          </p:cNvPicPr>
          <p:nvPr/>
        </p:nvPicPr>
        <p:blipFill>
          <a:blip r:embed="rId17"/>
          <a:srcRect/>
          <a:stretch>
            <a:fillRect/>
          </a:stretch>
        </p:blipFill>
        <p:spPr bwMode="auto">
          <a:xfrm>
            <a:off x="7858148" y="2786058"/>
            <a:ext cx="962025" cy="1323975"/>
          </a:xfrm>
          <a:prstGeom prst="rect">
            <a:avLst/>
          </a:prstGeom>
          <a:noFill/>
          <a:ln w="9525">
            <a:noFill/>
            <a:miter lim="800000"/>
            <a:headEnd/>
            <a:tailEnd/>
          </a:ln>
        </p:spPr>
      </p:pic>
      <p:pic>
        <p:nvPicPr>
          <p:cNvPr id="22" name="Picture 26" descr="door2"/>
          <p:cNvPicPr>
            <a:picLocks noChangeAspect="1" noChangeArrowheads="1"/>
          </p:cNvPicPr>
          <p:nvPr/>
        </p:nvPicPr>
        <p:blipFill>
          <a:blip r:embed="rId18"/>
          <a:srcRect/>
          <a:stretch>
            <a:fillRect/>
          </a:stretch>
        </p:blipFill>
        <p:spPr bwMode="auto">
          <a:xfrm>
            <a:off x="5000628" y="3786190"/>
            <a:ext cx="1104900" cy="971550"/>
          </a:xfrm>
          <a:prstGeom prst="rect">
            <a:avLst/>
          </a:prstGeom>
          <a:noFill/>
          <a:ln w="9525">
            <a:noFill/>
            <a:miter lim="800000"/>
            <a:headEnd/>
            <a:tailEnd/>
          </a:ln>
        </p:spPr>
      </p:pic>
      <p:pic>
        <p:nvPicPr>
          <p:cNvPr id="23" name="Picture 27" descr="door3"/>
          <p:cNvPicPr>
            <a:picLocks noChangeAspect="1" noChangeArrowheads="1"/>
          </p:cNvPicPr>
          <p:nvPr/>
        </p:nvPicPr>
        <p:blipFill>
          <a:blip r:embed="rId19"/>
          <a:srcRect/>
          <a:stretch>
            <a:fillRect/>
          </a:stretch>
        </p:blipFill>
        <p:spPr bwMode="auto">
          <a:xfrm>
            <a:off x="7572396" y="1357298"/>
            <a:ext cx="1333500" cy="1276350"/>
          </a:xfrm>
          <a:prstGeom prst="rect">
            <a:avLst/>
          </a:prstGeom>
          <a:noFill/>
          <a:ln w="9525">
            <a:noFill/>
            <a:miter lim="800000"/>
            <a:headEnd/>
            <a:tailEnd/>
          </a:ln>
        </p:spPr>
      </p:pic>
      <p:pic>
        <p:nvPicPr>
          <p:cNvPr id="24" name="Picture 28" descr="door4"/>
          <p:cNvPicPr>
            <a:picLocks noChangeAspect="1" noChangeArrowheads="1"/>
          </p:cNvPicPr>
          <p:nvPr/>
        </p:nvPicPr>
        <p:blipFill>
          <a:blip r:embed="rId20"/>
          <a:srcRect/>
          <a:stretch>
            <a:fillRect/>
          </a:stretch>
        </p:blipFill>
        <p:spPr bwMode="auto">
          <a:xfrm>
            <a:off x="6286512" y="1428736"/>
            <a:ext cx="962025" cy="1152525"/>
          </a:xfrm>
          <a:prstGeom prst="rect">
            <a:avLst/>
          </a:prstGeom>
          <a:noFill/>
          <a:ln w="9525">
            <a:noFill/>
            <a:miter lim="800000"/>
            <a:headEnd/>
            <a:tailEnd/>
          </a:ln>
        </p:spPr>
      </p:pic>
      <p:pic>
        <p:nvPicPr>
          <p:cNvPr id="25" name="Picture 29" descr="door5"/>
          <p:cNvPicPr>
            <a:picLocks noChangeAspect="1" noChangeArrowheads="1"/>
          </p:cNvPicPr>
          <p:nvPr/>
        </p:nvPicPr>
        <p:blipFill>
          <a:blip r:embed="rId21"/>
          <a:srcRect/>
          <a:stretch>
            <a:fillRect/>
          </a:stretch>
        </p:blipFill>
        <p:spPr bwMode="auto">
          <a:xfrm>
            <a:off x="4357686" y="1857364"/>
            <a:ext cx="1143000" cy="788987"/>
          </a:xfrm>
          <a:prstGeom prst="rect">
            <a:avLst/>
          </a:prstGeom>
          <a:noFill/>
          <a:ln w="9525">
            <a:noFill/>
            <a:miter lim="800000"/>
            <a:headEnd/>
            <a:tailEnd/>
          </a:ln>
        </p:spPr>
      </p:pic>
      <p:pic>
        <p:nvPicPr>
          <p:cNvPr id="26" name="Picture 30" descr="door0"/>
          <p:cNvPicPr>
            <a:picLocks noChangeAspect="1" noChangeArrowheads="1"/>
          </p:cNvPicPr>
          <p:nvPr/>
        </p:nvPicPr>
        <p:blipFill>
          <a:blip r:embed="rId22"/>
          <a:srcRect/>
          <a:stretch>
            <a:fillRect/>
          </a:stretch>
        </p:blipFill>
        <p:spPr bwMode="auto">
          <a:xfrm>
            <a:off x="5486400" y="2133600"/>
            <a:ext cx="942975" cy="1123950"/>
          </a:xfrm>
          <a:prstGeom prst="rect">
            <a:avLst/>
          </a:prstGeom>
          <a:noFill/>
          <a:ln w="9525">
            <a:noFill/>
            <a:miter lim="800000"/>
            <a:headEnd/>
            <a:tailEnd/>
          </a:ln>
        </p:spPr>
      </p:pic>
      <p:pic>
        <p:nvPicPr>
          <p:cNvPr id="27" name="Picture 31" descr="door01"/>
          <p:cNvPicPr>
            <a:picLocks noChangeAspect="1" noChangeArrowheads="1"/>
          </p:cNvPicPr>
          <p:nvPr/>
        </p:nvPicPr>
        <p:blipFill>
          <a:blip r:embed="rId23"/>
          <a:srcRect/>
          <a:stretch>
            <a:fillRect/>
          </a:stretch>
        </p:blipFill>
        <p:spPr bwMode="auto">
          <a:xfrm>
            <a:off x="4572000" y="2643182"/>
            <a:ext cx="933450" cy="1085850"/>
          </a:xfrm>
          <a:prstGeom prst="rect">
            <a:avLst/>
          </a:prstGeom>
          <a:noFill/>
          <a:ln w="9525">
            <a:noFill/>
            <a:miter lim="800000"/>
            <a:headEnd/>
            <a:tailEnd/>
          </a:ln>
        </p:spPr>
      </p:pic>
      <p:pic>
        <p:nvPicPr>
          <p:cNvPr id="28" name="Picture 32" descr="door02"/>
          <p:cNvPicPr>
            <a:picLocks noChangeAspect="1" noChangeArrowheads="1"/>
          </p:cNvPicPr>
          <p:nvPr/>
        </p:nvPicPr>
        <p:blipFill>
          <a:blip r:embed="rId24"/>
          <a:srcRect/>
          <a:stretch>
            <a:fillRect/>
          </a:stretch>
        </p:blipFill>
        <p:spPr bwMode="auto">
          <a:xfrm>
            <a:off x="6500826" y="3143248"/>
            <a:ext cx="1219200" cy="800100"/>
          </a:xfrm>
          <a:prstGeom prst="rect">
            <a:avLst/>
          </a:prstGeom>
          <a:noFill/>
          <a:ln w="9525">
            <a:noFill/>
            <a:miter lim="800000"/>
            <a:headEnd/>
            <a:tailEnd/>
          </a:ln>
        </p:spPr>
      </p:pic>
      <p:pic>
        <p:nvPicPr>
          <p:cNvPr id="30" name="Picture 23" descr="door03"/>
          <p:cNvPicPr>
            <a:picLocks noChangeAspect="1" noChangeArrowheads="1"/>
          </p:cNvPicPr>
          <p:nvPr/>
        </p:nvPicPr>
        <p:blipFill>
          <a:blip r:embed="rId25"/>
          <a:srcRect/>
          <a:stretch>
            <a:fillRect/>
          </a:stretch>
        </p:blipFill>
        <p:spPr bwMode="auto">
          <a:xfrm>
            <a:off x="7715272" y="4214818"/>
            <a:ext cx="1104900" cy="1104900"/>
          </a:xfrm>
          <a:prstGeom prst="rect">
            <a:avLst/>
          </a:prstGeom>
          <a:noFill/>
          <a:ln w="9525">
            <a:noFill/>
            <a:miter lim="800000"/>
            <a:headEnd/>
            <a:tailEnd/>
          </a:ln>
        </p:spPr>
      </p:pic>
      <p:pic>
        <p:nvPicPr>
          <p:cNvPr id="31" name="Picture 34" descr="door05"/>
          <p:cNvPicPr>
            <a:picLocks noChangeAspect="1" noChangeArrowheads="1"/>
          </p:cNvPicPr>
          <p:nvPr/>
        </p:nvPicPr>
        <p:blipFill>
          <a:blip r:embed="rId26"/>
          <a:srcRect/>
          <a:stretch>
            <a:fillRect/>
          </a:stretch>
        </p:blipFill>
        <p:spPr bwMode="auto">
          <a:xfrm>
            <a:off x="7215206" y="5500702"/>
            <a:ext cx="1181100" cy="1181100"/>
          </a:xfrm>
          <a:prstGeom prst="rect">
            <a:avLst/>
          </a:prstGeom>
          <a:noFill/>
          <a:ln w="9525">
            <a:noFill/>
            <a:miter lim="800000"/>
            <a:headEnd/>
            <a:tailEnd/>
          </a:ln>
        </p:spPr>
      </p:pic>
      <p:pic>
        <p:nvPicPr>
          <p:cNvPr id="32" name="Picture 36"/>
          <p:cNvPicPr>
            <a:picLocks noChangeAspect="1" noChangeArrowheads="1"/>
          </p:cNvPicPr>
          <p:nvPr/>
        </p:nvPicPr>
        <p:blipFill>
          <a:blip r:embed="rId27"/>
          <a:srcRect/>
          <a:stretch>
            <a:fillRect/>
          </a:stretch>
        </p:blipFill>
        <p:spPr bwMode="auto">
          <a:xfrm>
            <a:off x="5929322" y="5357826"/>
            <a:ext cx="882650" cy="1057275"/>
          </a:xfrm>
          <a:prstGeom prst="rect">
            <a:avLst/>
          </a:prstGeom>
          <a:noFill/>
          <a:ln w="9525">
            <a:noFill/>
            <a:miter lim="800000"/>
            <a:headEnd/>
            <a:tailEnd/>
          </a:ln>
        </p:spPr>
      </p:pic>
      <p:sp>
        <p:nvSpPr>
          <p:cNvPr id="29" name="Slide Number Placeholder 28"/>
          <p:cNvSpPr>
            <a:spLocks noGrp="1"/>
          </p:cNvSpPr>
          <p:nvPr>
            <p:ph type="sldNum" sz="quarter" idx="11"/>
          </p:nvPr>
        </p:nvSpPr>
        <p:spPr/>
        <p:txBody>
          <a:bodyPr/>
          <a:lstStyle/>
          <a:p>
            <a:pPr>
              <a:defRPr/>
            </a:pPr>
            <a:fld id="{F3AC1A35-4A72-4140-A5FF-B485D950D63E}" type="slidenum">
              <a:rPr lang="en-IN" smtClean="0"/>
              <a:pPr>
                <a:defRPr/>
              </a:pPr>
              <a:t>13</a:t>
            </a:fld>
            <a:endParaRPr lang="en-IN" dirty="0"/>
          </a:p>
        </p:txBody>
      </p:sp>
      <p:sp>
        <p:nvSpPr>
          <p:cNvPr id="34" name="Footer Placeholder 33"/>
          <p:cNvSpPr>
            <a:spLocks noGrp="1"/>
          </p:cNvSpPr>
          <p:nvPr>
            <p:ph type="ftr" sz="quarter" idx="10"/>
          </p:nvPr>
        </p:nvSpPr>
        <p:spPr/>
        <p:txBody>
          <a:bodyPr/>
          <a:lstStyle/>
          <a:p>
            <a:pPr>
              <a:defRPr/>
            </a:pPr>
            <a:r>
              <a:rPr lang="en-IN" smtClean="0"/>
              <a:t>www.jkgit.com</a:t>
            </a:r>
            <a:endParaRPr lang="en-IN"/>
          </a:p>
        </p:txBody>
      </p:sp>
      <p:pic>
        <p:nvPicPr>
          <p:cNvPr id="33" name="Picture 32"/>
          <p:cNvPicPr>
            <a:picLocks noChangeAspect="1"/>
          </p:cNvPicPr>
          <p:nvPr/>
        </p:nvPicPr>
        <p:blipFill>
          <a:blip r:embed="rId28"/>
          <a:srcRect/>
          <a:stretch>
            <a:fillRect/>
          </a:stretch>
        </p:blipFill>
        <p:spPr bwMode="auto">
          <a:xfrm>
            <a:off x="6898118" y="0"/>
            <a:ext cx="2245882" cy="113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5" name="Rectangle 9"/>
          <p:cNvSpPr>
            <a:spLocks noChangeArrowheads="1"/>
          </p:cNvSpPr>
          <p:nvPr/>
        </p:nvSpPr>
        <p:spPr bwMode="auto">
          <a:xfrm>
            <a:off x="3286124" y="214313"/>
            <a:ext cx="3071825" cy="762000"/>
          </a:xfrm>
          <a:prstGeom prst="rect">
            <a:avLst/>
          </a:prstGeom>
          <a:noFill/>
          <a:ln w="9525">
            <a:noFill/>
            <a:miter lim="800000"/>
            <a:headEnd/>
            <a:tailEnd/>
          </a:ln>
        </p:spPr>
        <p:txBody>
          <a:bodyPr/>
          <a:lstStyle/>
          <a:p>
            <a:pPr marL="3175" indent="-3175" algn="just">
              <a:lnSpc>
                <a:spcPct val="80000"/>
              </a:lnSpc>
              <a:spcBef>
                <a:spcPct val="20000"/>
              </a:spcBef>
              <a:buFont typeface="Wingdings" pitchFamily="2" charset="2"/>
              <a:buChar char="°"/>
            </a:pPr>
            <a:endParaRPr lang="en-US" sz="1400" b="1" i="1" dirty="0">
              <a:solidFill>
                <a:srgbClr val="003366"/>
              </a:solidFill>
              <a:latin typeface="Trebuchet MS" pitchFamily="34" charset="0"/>
            </a:endParaRPr>
          </a:p>
          <a:p>
            <a:pPr marL="3175" indent="-3175">
              <a:lnSpc>
                <a:spcPct val="80000"/>
              </a:lnSpc>
              <a:spcBef>
                <a:spcPct val="20000"/>
              </a:spcBef>
              <a:buFont typeface="Wingdings" pitchFamily="2" charset="2"/>
              <a:buNone/>
            </a:pPr>
            <a:r>
              <a:rPr lang="en-US" sz="3200" b="1" dirty="0" smtClean="0">
                <a:solidFill>
                  <a:srgbClr val="CC3300"/>
                </a:solidFill>
                <a:latin typeface="Trebuchet MS" pitchFamily="34" charset="0"/>
              </a:rPr>
              <a:t>Tiles &amp; Marbles</a:t>
            </a:r>
            <a:endParaRPr lang="en-US" sz="1400" b="1" dirty="0">
              <a:solidFill>
                <a:srgbClr val="CC3300"/>
              </a:solidFill>
              <a:latin typeface="Trebuchet MS" pitchFamily="34" charset="0"/>
            </a:endParaRPr>
          </a:p>
        </p:txBody>
      </p:sp>
      <p:pic>
        <p:nvPicPr>
          <p:cNvPr id="12" name="Picture 11" descr="NP080034H"/>
          <p:cNvPicPr>
            <a:picLocks noChangeAspect="1" noChangeArrowheads="1"/>
          </p:cNvPicPr>
          <p:nvPr/>
        </p:nvPicPr>
        <p:blipFill>
          <a:blip r:embed="rId3"/>
          <a:srcRect/>
          <a:stretch>
            <a:fillRect/>
          </a:stretch>
        </p:blipFill>
        <p:spPr bwMode="auto">
          <a:xfrm>
            <a:off x="500034" y="1500174"/>
            <a:ext cx="1400175" cy="1123950"/>
          </a:xfrm>
          <a:prstGeom prst="rect">
            <a:avLst/>
          </a:prstGeom>
          <a:noFill/>
          <a:ln w="9525" cmpd="sng">
            <a:noFill/>
            <a:miter lim="800000"/>
            <a:headEnd/>
            <a:tailEnd/>
          </a:ln>
        </p:spPr>
      </p:pic>
      <p:pic>
        <p:nvPicPr>
          <p:cNvPr id="13" name="Picture 12" descr="NP080063H"/>
          <p:cNvPicPr>
            <a:picLocks noChangeAspect="1" noChangeArrowheads="1"/>
          </p:cNvPicPr>
          <p:nvPr/>
        </p:nvPicPr>
        <p:blipFill>
          <a:blip r:embed="rId4"/>
          <a:srcRect/>
          <a:stretch>
            <a:fillRect/>
          </a:stretch>
        </p:blipFill>
        <p:spPr bwMode="auto">
          <a:xfrm>
            <a:off x="500034" y="2928934"/>
            <a:ext cx="1400175" cy="1157288"/>
          </a:xfrm>
          <a:prstGeom prst="rect">
            <a:avLst/>
          </a:prstGeom>
          <a:noFill/>
          <a:ln w="9525" cmpd="sng">
            <a:noFill/>
            <a:miter lim="800000"/>
            <a:headEnd/>
            <a:tailEnd/>
          </a:ln>
        </p:spPr>
      </p:pic>
      <p:pic>
        <p:nvPicPr>
          <p:cNvPr id="14" name="Picture 13" descr="NP080064H"/>
          <p:cNvPicPr>
            <a:picLocks noChangeAspect="1" noChangeArrowheads="1"/>
          </p:cNvPicPr>
          <p:nvPr/>
        </p:nvPicPr>
        <p:blipFill>
          <a:blip r:embed="rId5"/>
          <a:srcRect/>
          <a:stretch>
            <a:fillRect/>
          </a:stretch>
        </p:blipFill>
        <p:spPr bwMode="auto">
          <a:xfrm>
            <a:off x="504237" y="4500570"/>
            <a:ext cx="1409700" cy="1143000"/>
          </a:xfrm>
          <a:prstGeom prst="rect">
            <a:avLst/>
          </a:prstGeom>
          <a:noFill/>
          <a:ln w="9525" cmpd="sng">
            <a:noFill/>
            <a:miter lim="800000"/>
            <a:headEnd/>
            <a:tailEnd/>
          </a:ln>
        </p:spPr>
      </p:pic>
      <p:pic>
        <p:nvPicPr>
          <p:cNvPr id="15" name="Picture 14" descr="NP080053H"/>
          <p:cNvPicPr>
            <a:picLocks noChangeAspect="1" noChangeArrowheads="1"/>
          </p:cNvPicPr>
          <p:nvPr/>
        </p:nvPicPr>
        <p:blipFill>
          <a:blip r:embed="rId6"/>
          <a:srcRect/>
          <a:stretch>
            <a:fillRect/>
          </a:stretch>
        </p:blipFill>
        <p:spPr bwMode="auto">
          <a:xfrm>
            <a:off x="2357422" y="1500174"/>
            <a:ext cx="1400175" cy="1133475"/>
          </a:xfrm>
          <a:prstGeom prst="rect">
            <a:avLst/>
          </a:prstGeom>
          <a:noFill/>
          <a:ln w="9525" cmpd="sng">
            <a:noFill/>
            <a:miter lim="800000"/>
            <a:headEnd/>
            <a:tailEnd/>
          </a:ln>
        </p:spPr>
      </p:pic>
      <p:pic>
        <p:nvPicPr>
          <p:cNvPr id="16" name="Picture 15" descr="NF060029(B)"/>
          <p:cNvPicPr>
            <a:picLocks noChangeAspect="1" noChangeArrowheads="1"/>
          </p:cNvPicPr>
          <p:nvPr/>
        </p:nvPicPr>
        <p:blipFill>
          <a:blip r:embed="rId7"/>
          <a:srcRect/>
          <a:stretch>
            <a:fillRect/>
          </a:stretch>
        </p:blipFill>
        <p:spPr bwMode="auto">
          <a:xfrm>
            <a:off x="2357422" y="2928934"/>
            <a:ext cx="1409700" cy="1171575"/>
          </a:xfrm>
          <a:prstGeom prst="rect">
            <a:avLst/>
          </a:prstGeom>
          <a:noFill/>
          <a:ln w="9525" cmpd="sng">
            <a:noFill/>
            <a:miter lim="800000"/>
            <a:headEnd/>
            <a:tailEnd/>
          </a:ln>
        </p:spPr>
      </p:pic>
      <p:pic>
        <p:nvPicPr>
          <p:cNvPr id="17" name="Picture 16" descr="NF060112P"/>
          <p:cNvPicPr>
            <a:picLocks noChangeAspect="1" noChangeArrowheads="1"/>
          </p:cNvPicPr>
          <p:nvPr/>
        </p:nvPicPr>
        <p:blipFill>
          <a:blip r:embed="rId8"/>
          <a:srcRect/>
          <a:stretch>
            <a:fillRect/>
          </a:stretch>
        </p:blipFill>
        <p:spPr bwMode="auto">
          <a:xfrm>
            <a:off x="2357422" y="4429132"/>
            <a:ext cx="1419225" cy="1209675"/>
          </a:xfrm>
          <a:prstGeom prst="rect">
            <a:avLst/>
          </a:prstGeom>
          <a:noFill/>
          <a:ln w="9525" cmpd="sng">
            <a:noFill/>
            <a:miter lim="800000"/>
            <a:headEnd/>
            <a:tailEnd/>
          </a:ln>
        </p:spPr>
      </p:pic>
      <p:pic>
        <p:nvPicPr>
          <p:cNvPr id="18" name="Picture 17" descr="NC030123Y"/>
          <p:cNvPicPr>
            <a:picLocks noChangeAspect="1" noChangeArrowheads="1"/>
          </p:cNvPicPr>
          <p:nvPr/>
        </p:nvPicPr>
        <p:blipFill>
          <a:blip r:embed="rId9"/>
          <a:srcRect/>
          <a:stretch>
            <a:fillRect/>
          </a:stretch>
        </p:blipFill>
        <p:spPr bwMode="auto">
          <a:xfrm>
            <a:off x="4000496" y="1500174"/>
            <a:ext cx="1390650" cy="1219200"/>
          </a:xfrm>
          <a:prstGeom prst="rect">
            <a:avLst/>
          </a:prstGeom>
          <a:noFill/>
          <a:ln w="9525" cmpd="sng">
            <a:noFill/>
            <a:miter lim="800000"/>
            <a:headEnd/>
            <a:tailEnd/>
          </a:ln>
        </p:spPr>
      </p:pic>
      <p:pic>
        <p:nvPicPr>
          <p:cNvPr id="19" name="Picture 18" descr="NF060107P"/>
          <p:cNvPicPr>
            <a:picLocks noChangeAspect="1" noChangeArrowheads="1"/>
          </p:cNvPicPr>
          <p:nvPr/>
        </p:nvPicPr>
        <p:blipFill>
          <a:blip r:embed="rId10"/>
          <a:srcRect/>
          <a:stretch>
            <a:fillRect/>
          </a:stretch>
        </p:blipFill>
        <p:spPr bwMode="auto">
          <a:xfrm>
            <a:off x="4000497" y="3000372"/>
            <a:ext cx="1428760" cy="1071565"/>
          </a:xfrm>
          <a:prstGeom prst="rect">
            <a:avLst/>
          </a:prstGeom>
          <a:noFill/>
          <a:ln w="9525" cmpd="sng">
            <a:noFill/>
            <a:miter lim="800000"/>
            <a:headEnd/>
            <a:tailEnd/>
          </a:ln>
        </p:spPr>
      </p:pic>
      <p:pic>
        <p:nvPicPr>
          <p:cNvPr id="20" name="Picture 19" descr="FCS50097M1"/>
          <p:cNvPicPr>
            <a:picLocks noChangeAspect="1" noChangeArrowheads="1"/>
          </p:cNvPicPr>
          <p:nvPr/>
        </p:nvPicPr>
        <p:blipFill>
          <a:blip r:embed="rId11"/>
          <a:srcRect/>
          <a:stretch>
            <a:fillRect/>
          </a:stretch>
        </p:blipFill>
        <p:spPr bwMode="auto">
          <a:xfrm>
            <a:off x="4000496" y="4429132"/>
            <a:ext cx="1428760" cy="1214439"/>
          </a:xfrm>
          <a:prstGeom prst="rect">
            <a:avLst/>
          </a:prstGeom>
          <a:noFill/>
          <a:ln w="9525" cmpd="sng">
            <a:noFill/>
            <a:miter lim="800000"/>
            <a:headEnd/>
            <a:tailEnd/>
          </a:ln>
        </p:spPr>
      </p:pic>
      <p:pic>
        <p:nvPicPr>
          <p:cNvPr id="2052" name="Picture 4" descr="http://www.rukmanigranites.com/granites/thumbs/1.jpg"/>
          <p:cNvPicPr>
            <a:picLocks noChangeAspect="1" noChangeArrowheads="1"/>
          </p:cNvPicPr>
          <p:nvPr/>
        </p:nvPicPr>
        <p:blipFill>
          <a:blip r:embed="rId12"/>
          <a:srcRect/>
          <a:stretch>
            <a:fillRect/>
          </a:stretch>
        </p:blipFill>
        <p:spPr bwMode="auto">
          <a:xfrm>
            <a:off x="5715008" y="1500174"/>
            <a:ext cx="2643206" cy="2234722"/>
          </a:xfrm>
          <a:prstGeom prst="rect">
            <a:avLst/>
          </a:prstGeom>
          <a:noFill/>
        </p:spPr>
      </p:pic>
      <p:pic>
        <p:nvPicPr>
          <p:cNvPr id="2054" name="Picture 6" descr="http://www.rukmanigranites.com/granites/thumbs/1.jpg"/>
          <p:cNvPicPr>
            <a:picLocks noChangeAspect="1" noChangeArrowheads="1"/>
          </p:cNvPicPr>
          <p:nvPr/>
        </p:nvPicPr>
        <p:blipFill>
          <a:blip r:embed="rId12"/>
          <a:srcRect/>
          <a:stretch>
            <a:fillRect/>
          </a:stretch>
        </p:blipFill>
        <p:spPr bwMode="auto">
          <a:xfrm>
            <a:off x="5762620" y="4214818"/>
            <a:ext cx="2595594" cy="2000264"/>
          </a:xfrm>
          <a:prstGeom prst="rect">
            <a:avLst/>
          </a:prstGeom>
          <a:noFill/>
        </p:spPr>
      </p:pic>
      <p:sp>
        <p:nvSpPr>
          <p:cNvPr id="21" name="Slide Number Placeholder 20"/>
          <p:cNvSpPr>
            <a:spLocks noGrp="1"/>
          </p:cNvSpPr>
          <p:nvPr>
            <p:ph type="sldNum" sz="quarter" idx="11"/>
          </p:nvPr>
        </p:nvSpPr>
        <p:spPr/>
        <p:txBody>
          <a:bodyPr/>
          <a:lstStyle/>
          <a:p>
            <a:pPr>
              <a:defRPr/>
            </a:pPr>
            <a:fld id="{F3AC1A35-4A72-4140-A5FF-B485D950D63E}" type="slidenum">
              <a:rPr lang="en-IN" smtClean="0"/>
              <a:pPr>
                <a:defRPr/>
              </a:pPr>
              <a:t>14</a:t>
            </a:fld>
            <a:endParaRPr lang="en-IN" dirty="0"/>
          </a:p>
        </p:txBody>
      </p:sp>
      <p:sp>
        <p:nvSpPr>
          <p:cNvPr id="23" name="Footer Placeholder 22"/>
          <p:cNvSpPr>
            <a:spLocks noGrp="1"/>
          </p:cNvSpPr>
          <p:nvPr>
            <p:ph type="ftr" sz="quarter" idx="10"/>
          </p:nvPr>
        </p:nvSpPr>
        <p:spPr/>
        <p:txBody>
          <a:bodyPr/>
          <a:lstStyle/>
          <a:p>
            <a:pPr>
              <a:defRPr/>
            </a:pPr>
            <a:r>
              <a:rPr lang="en-IN" smtClean="0"/>
              <a:t>www.jkgit.com</a:t>
            </a:r>
            <a:endParaRPr lang="en-IN"/>
          </a:p>
        </p:txBody>
      </p:sp>
      <p:pic>
        <p:nvPicPr>
          <p:cNvPr id="22" name="Picture 21"/>
          <p:cNvPicPr>
            <a:picLocks noChangeAspect="1"/>
          </p:cNvPicPr>
          <p:nvPr/>
        </p:nvPicPr>
        <p:blipFill>
          <a:blip r:embed="rId13"/>
          <a:srcRect/>
          <a:stretch>
            <a:fillRect/>
          </a:stretch>
        </p:blipFill>
        <p:spPr bwMode="auto">
          <a:xfrm>
            <a:off x="6898150" y="-24"/>
            <a:ext cx="2245882" cy="113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5" name="Rectangle 9"/>
          <p:cNvSpPr>
            <a:spLocks noChangeArrowheads="1"/>
          </p:cNvSpPr>
          <p:nvPr/>
        </p:nvSpPr>
        <p:spPr bwMode="auto">
          <a:xfrm>
            <a:off x="3286124" y="214313"/>
            <a:ext cx="3071825" cy="762000"/>
          </a:xfrm>
          <a:prstGeom prst="rect">
            <a:avLst/>
          </a:prstGeom>
          <a:noFill/>
          <a:ln w="9525">
            <a:noFill/>
            <a:miter lim="800000"/>
            <a:headEnd/>
            <a:tailEnd/>
          </a:ln>
        </p:spPr>
        <p:txBody>
          <a:bodyPr/>
          <a:lstStyle/>
          <a:p>
            <a:pPr marL="3175" indent="-3175" algn="just">
              <a:lnSpc>
                <a:spcPct val="80000"/>
              </a:lnSpc>
              <a:spcBef>
                <a:spcPct val="20000"/>
              </a:spcBef>
              <a:buFont typeface="Wingdings" pitchFamily="2" charset="2"/>
              <a:buChar char="°"/>
            </a:pPr>
            <a:endParaRPr lang="en-US" sz="1400" b="1" i="1" dirty="0">
              <a:solidFill>
                <a:srgbClr val="003366"/>
              </a:solidFill>
              <a:latin typeface="Trebuchet MS" pitchFamily="34" charset="0"/>
            </a:endParaRPr>
          </a:p>
          <a:p>
            <a:pPr marL="3175" indent="-3175">
              <a:lnSpc>
                <a:spcPct val="80000"/>
              </a:lnSpc>
              <a:spcBef>
                <a:spcPct val="20000"/>
              </a:spcBef>
              <a:buFont typeface="Wingdings" pitchFamily="2" charset="2"/>
              <a:buNone/>
            </a:pPr>
            <a:r>
              <a:rPr lang="en-US" sz="3200" b="1" dirty="0" smtClean="0">
                <a:solidFill>
                  <a:srgbClr val="CC3300"/>
                </a:solidFill>
                <a:latin typeface="Trebuchet MS" pitchFamily="34" charset="0"/>
              </a:rPr>
              <a:t>Tiles &amp; Marbles</a:t>
            </a:r>
            <a:endParaRPr lang="en-US" sz="1400" b="1" dirty="0">
              <a:solidFill>
                <a:srgbClr val="CC3300"/>
              </a:solidFill>
              <a:latin typeface="Trebuchet MS" pitchFamily="34" charset="0"/>
            </a:endParaRPr>
          </a:p>
        </p:txBody>
      </p:sp>
      <p:pic>
        <p:nvPicPr>
          <p:cNvPr id="21" name="Picture 38" descr="tiles"/>
          <p:cNvPicPr>
            <a:picLocks noChangeAspect="1" noChangeArrowheads="1"/>
          </p:cNvPicPr>
          <p:nvPr/>
        </p:nvPicPr>
        <p:blipFill>
          <a:blip r:embed="rId3"/>
          <a:srcRect/>
          <a:stretch>
            <a:fillRect/>
          </a:stretch>
        </p:blipFill>
        <p:spPr bwMode="auto">
          <a:xfrm>
            <a:off x="500034" y="1643050"/>
            <a:ext cx="1238250" cy="1285884"/>
          </a:xfrm>
          <a:prstGeom prst="rect">
            <a:avLst/>
          </a:prstGeom>
          <a:noFill/>
          <a:ln w="9525">
            <a:noFill/>
            <a:miter lim="800000"/>
            <a:headEnd/>
            <a:tailEnd/>
          </a:ln>
        </p:spPr>
      </p:pic>
      <p:pic>
        <p:nvPicPr>
          <p:cNvPr id="22" name="Picture 30" descr="tiles1"/>
          <p:cNvPicPr>
            <a:picLocks noChangeAspect="1" noChangeArrowheads="1"/>
          </p:cNvPicPr>
          <p:nvPr/>
        </p:nvPicPr>
        <p:blipFill>
          <a:blip r:embed="rId4"/>
          <a:srcRect/>
          <a:stretch>
            <a:fillRect/>
          </a:stretch>
        </p:blipFill>
        <p:spPr bwMode="auto">
          <a:xfrm>
            <a:off x="2071670" y="1643050"/>
            <a:ext cx="1209675" cy="857250"/>
          </a:xfrm>
          <a:prstGeom prst="rect">
            <a:avLst/>
          </a:prstGeom>
          <a:noFill/>
          <a:ln w="9525">
            <a:noFill/>
            <a:miter lim="800000"/>
            <a:headEnd/>
            <a:tailEnd/>
          </a:ln>
        </p:spPr>
      </p:pic>
      <p:pic>
        <p:nvPicPr>
          <p:cNvPr id="23" name="Picture 45" descr="tiles9"/>
          <p:cNvPicPr>
            <a:picLocks noChangeAspect="1" noChangeArrowheads="1"/>
          </p:cNvPicPr>
          <p:nvPr/>
        </p:nvPicPr>
        <p:blipFill>
          <a:blip r:embed="rId5"/>
          <a:srcRect/>
          <a:stretch>
            <a:fillRect/>
          </a:stretch>
        </p:blipFill>
        <p:spPr bwMode="auto">
          <a:xfrm>
            <a:off x="2143108" y="2714620"/>
            <a:ext cx="1143000" cy="990600"/>
          </a:xfrm>
          <a:prstGeom prst="rect">
            <a:avLst/>
          </a:prstGeom>
          <a:noFill/>
          <a:ln w="9525">
            <a:noFill/>
            <a:miter lim="800000"/>
            <a:headEnd/>
            <a:tailEnd/>
          </a:ln>
        </p:spPr>
      </p:pic>
      <p:pic>
        <p:nvPicPr>
          <p:cNvPr id="24" name="Picture 32" descr="tiles3"/>
          <p:cNvPicPr>
            <a:picLocks noChangeAspect="1" noChangeArrowheads="1"/>
          </p:cNvPicPr>
          <p:nvPr/>
        </p:nvPicPr>
        <p:blipFill>
          <a:blip r:embed="rId6"/>
          <a:srcRect/>
          <a:stretch>
            <a:fillRect/>
          </a:stretch>
        </p:blipFill>
        <p:spPr bwMode="auto">
          <a:xfrm>
            <a:off x="428596" y="3429000"/>
            <a:ext cx="1295401" cy="1119190"/>
          </a:xfrm>
          <a:prstGeom prst="rect">
            <a:avLst/>
          </a:prstGeom>
          <a:noFill/>
          <a:ln w="9525">
            <a:noFill/>
            <a:miter lim="800000"/>
            <a:headEnd/>
            <a:tailEnd/>
          </a:ln>
        </p:spPr>
      </p:pic>
      <p:pic>
        <p:nvPicPr>
          <p:cNvPr id="25" name="Picture 33" descr="tiles4"/>
          <p:cNvPicPr>
            <a:picLocks noChangeAspect="1" noChangeArrowheads="1"/>
          </p:cNvPicPr>
          <p:nvPr/>
        </p:nvPicPr>
        <p:blipFill>
          <a:blip r:embed="rId7"/>
          <a:srcRect/>
          <a:stretch>
            <a:fillRect/>
          </a:stretch>
        </p:blipFill>
        <p:spPr bwMode="auto">
          <a:xfrm>
            <a:off x="428596" y="5286388"/>
            <a:ext cx="1143000" cy="755650"/>
          </a:xfrm>
          <a:prstGeom prst="rect">
            <a:avLst/>
          </a:prstGeom>
          <a:noFill/>
          <a:ln w="9525">
            <a:noFill/>
            <a:miter lim="800000"/>
            <a:headEnd/>
            <a:tailEnd/>
          </a:ln>
        </p:spPr>
      </p:pic>
      <p:pic>
        <p:nvPicPr>
          <p:cNvPr id="26" name="Picture 39" descr="Tile10"/>
          <p:cNvPicPr>
            <a:picLocks noChangeAspect="1" noChangeArrowheads="1"/>
          </p:cNvPicPr>
          <p:nvPr/>
        </p:nvPicPr>
        <p:blipFill>
          <a:blip r:embed="rId8"/>
          <a:srcRect/>
          <a:stretch>
            <a:fillRect/>
          </a:stretch>
        </p:blipFill>
        <p:spPr bwMode="auto">
          <a:xfrm>
            <a:off x="7500958" y="3000372"/>
            <a:ext cx="1143000" cy="838200"/>
          </a:xfrm>
          <a:prstGeom prst="rect">
            <a:avLst/>
          </a:prstGeom>
          <a:noFill/>
          <a:ln w="9525">
            <a:noFill/>
            <a:miter lim="800000"/>
            <a:headEnd/>
            <a:tailEnd/>
          </a:ln>
        </p:spPr>
      </p:pic>
      <p:pic>
        <p:nvPicPr>
          <p:cNvPr id="27" name="Picture 40" descr="tile11"/>
          <p:cNvPicPr>
            <a:picLocks noChangeAspect="1" noChangeArrowheads="1"/>
          </p:cNvPicPr>
          <p:nvPr/>
        </p:nvPicPr>
        <p:blipFill>
          <a:blip r:embed="rId9"/>
          <a:srcRect/>
          <a:stretch>
            <a:fillRect/>
          </a:stretch>
        </p:blipFill>
        <p:spPr bwMode="auto">
          <a:xfrm>
            <a:off x="7500958" y="1285860"/>
            <a:ext cx="1143000" cy="1143000"/>
          </a:xfrm>
          <a:prstGeom prst="rect">
            <a:avLst/>
          </a:prstGeom>
          <a:noFill/>
          <a:ln w="9525">
            <a:noFill/>
            <a:miter lim="800000"/>
            <a:headEnd/>
            <a:tailEnd/>
          </a:ln>
        </p:spPr>
      </p:pic>
      <p:pic>
        <p:nvPicPr>
          <p:cNvPr id="28" name="Picture 42" descr="tiles6"/>
          <p:cNvPicPr>
            <a:picLocks noChangeAspect="1" noChangeArrowheads="1"/>
          </p:cNvPicPr>
          <p:nvPr/>
        </p:nvPicPr>
        <p:blipFill>
          <a:blip r:embed="rId10"/>
          <a:srcRect/>
          <a:stretch>
            <a:fillRect/>
          </a:stretch>
        </p:blipFill>
        <p:spPr bwMode="auto">
          <a:xfrm>
            <a:off x="2214546" y="4000504"/>
            <a:ext cx="895350" cy="838200"/>
          </a:xfrm>
          <a:prstGeom prst="rect">
            <a:avLst/>
          </a:prstGeom>
          <a:noFill/>
          <a:ln w="9525">
            <a:noFill/>
            <a:miter lim="800000"/>
            <a:headEnd/>
            <a:tailEnd/>
          </a:ln>
        </p:spPr>
      </p:pic>
      <p:pic>
        <p:nvPicPr>
          <p:cNvPr id="29" name="Picture 35" descr="tile6"/>
          <p:cNvPicPr>
            <a:picLocks noChangeAspect="1" noChangeArrowheads="1"/>
          </p:cNvPicPr>
          <p:nvPr/>
        </p:nvPicPr>
        <p:blipFill>
          <a:blip r:embed="rId11"/>
          <a:srcRect/>
          <a:stretch>
            <a:fillRect/>
          </a:stretch>
        </p:blipFill>
        <p:spPr bwMode="auto">
          <a:xfrm>
            <a:off x="3786182" y="1643050"/>
            <a:ext cx="914400" cy="687388"/>
          </a:xfrm>
          <a:prstGeom prst="rect">
            <a:avLst/>
          </a:prstGeom>
          <a:noFill/>
          <a:ln w="9525">
            <a:noFill/>
            <a:miter lim="800000"/>
            <a:headEnd/>
            <a:tailEnd/>
          </a:ln>
        </p:spPr>
      </p:pic>
      <p:pic>
        <p:nvPicPr>
          <p:cNvPr id="30" name="Picture 44" descr="tiles8"/>
          <p:cNvPicPr>
            <a:picLocks noChangeAspect="1" noChangeArrowheads="1"/>
          </p:cNvPicPr>
          <p:nvPr/>
        </p:nvPicPr>
        <p:blipFill>
          <a:blip r:embed="rId12"/>
          <a:srcRect/>
          <a:stretch>
            <a:fillRect/>
          </a:stretch>
        </p:blipFill>
        <p:spPr bwMode="auto">
          <a:xfrm>
            <a:off x="3786182" y="2786058"/>
            <a:ext cx="914400" cy="914400"/>
          </a:xfrm>
          <a:prstGeom prst="rect">
            <a:avLst/>
          </a:prstGeom>
          <a:noFill/>
          <a:ln w="9525">
            <a:noFill/>
            <a:miter lim="800000"/>
            <a:headEnd/>
            <a:tailEnd/>
          </a:ln>
        </p:spPr>
      </p:pic>
      <p:pic>
        <p:nvPicPr>
          <p:cNvPr id="31" name="Picture 49" descr="tiles10"/>
          <p:cNvPicPr>
            <a:picLocks noChangeAspect="1" noChangeArrowheads="1"/>
          </p:cNvPicPr>
          <p:nvPr/>
        </p:nvPicPr>
        <p:blipFill>
          <a:blip r:embed="rId13"/>
          <a:srcRect/>
          <a:stretch>
            <a:fillRect/>
          </a:stretch>
        </p:blipFill>
        <p:spPr bwMode="auto">
          <a:xfrm>
            <a:off x="3714744" y="4000504"/>
            <a:ext cx="990600" cy="742950"/>
          </a:xfrm>
          <a:prstGeom prst="rect">
            <a:avLst/>
          </a:prstGeom>
          <a:noFill/>
          <a:ln w="9525">
            <a:noFill/>
            <a:miter lim="800000"/>
            <a:headEnd/>
            <a:tailEnd/>
          </a:ln>
        </p:spPr>
      </p:pic>
      <p:pic>
        <p:nvPicPr>
          <p:cNvPr id="32" name="Picture 48" descr="tiles0"/>
          <p:cNvPicPr>
            <a:picLocks noChangeAspect="1" noChangeArrowheads="1"/>
          </p:cNvPicPr>
          <p:nvPr/>
        </p:nvPicPr>
        <p:blipFill>
          <a:blip r:embed="rId14"/>
          <a:srcRect/>
          <a:stretch>
            <a:fillRect/>
          </a:stretch>
        </p:blipFill>
        <p:spPr bwMode="auto">
          <a:xfrm>
            <a:off x="2000232" y="5143512"/>
            <a:ext cx="1143000" cy="757238"/>
          </a:xfrm>
          <a:prstGeom prst="rect">
            <a:avLst/>
          </a:prstGeom>
          <a:noFill/>
          <a:ln w="9525">
            <a:noFill/>
            <a:miter lim="800000"/>
            <a:headEnd/>
            <a:tailEnd/>
          </a:ln>
        </p:spPr>
      </p:pic>
      <p:pic>
        <p:nvPicPr>
          <p:cNvPr id="33" name="Picture 47" descr="tiles01"/>
          <p:cNvPicPr>
            <a:picLocks noChangeAspect="1" noChangeArrowheads="1"/>
          </p:cNvPicPr>
          <p:nvPr/>
        </p:nvPicPr>
        <p:blipFill>
          <a:blip r:embed="rId15"/>
          <a:srcRect/>
          <a:stretch>
            <a:fillRect/>
          </a:stretch>
        </p:blipFill>
        <p:spPr bwMode="auto">
          <a:xfrm>
            <a:off x="3643306" y="5143512"/>
            <a:ext cx="1066800" cy="762000"/>
          </a:xfrm>
          <a:prstGeom prst="rect">
            <a:avLst/>
          </a:prstGeom>
          <a:noFill/>
          <a:ln w="9525">
            <a:noFill/>
            <a:miter lim="800000"/>
            <a:headEnd/>
            <a:tailEnd/>
          </a:ln>
        </p:spPr>
      </p:pic>
      <p:pic>
        <p:nvPicPr>
          <p:cNvPr id="34" name="Picture 55" descr="tiles02"/>
          <p:cNvPicPr>
            <a:picLocks noChangeAspect="1" noChangeArrowheads="1"/>
          </p:cNvPicPr>
          <p:nvPr/>
        </p:nvPicPr>
        <p:blipFill>
          <a:blip r:embed="rId16"/>
          <a:srcRect/>
          <a:stretch>
            <a:fillRect/>
          </a:stretch>
        </p:blipFill>
        <p:spPr bwMode="auto">
          <a:xfrm>
            <a:off x="5429256" y="1714488"/>
            <a:ext cx="1066800" cy="1025525"/>
          </a:xfrm>
          <a:prstGeom prst="rect">
            <a:avLst/>
          </a:prstGeom>
          <a:noFill/>
          <a:ln w="9525">
            <a:noFill/>
            <a:miter lim="800000"/>
            <a:headEnd/>
            <a:tailEnd/>
          </a:ln>
        </p:spPr>
      </p:pic>
      <p:pic>
        <p:nvPicPr>
          <p:cNvPr id="35" name="Picture 54" descr="tile0"/>
          <p:cNvPicPr>
            <a:picLocks noChangeAspect="1" noChangeArrowheads="1"/>
          </p:cNvPicPr>
          <p:nvPr/>
        </p:nvPicPr>
        <p:blipFill>
          <a:blip r:embed="rId17"/>
          <a:srcRect/>
          <a:stretch>
            <a:fillRect/>
          </a:stretch>
        </p:blipFill>
        <p:spPr bwMode="auto">
          <a:xfrm>
            <a:off x="5429256" y="3071810"/>
            <a:ext cx="1152525" cy="1152525"/>
          </a:xfrm>
          <a:prstGeom prst="rect">
            <a:avLst/>
          </a:prstGeom>
          <a:noFill/>
          <a:ln w="9525">
            <a:noFill/>
            <a:miter lim="800000"/>
            <a:headEnd/>
            <a:tailEnd/>
          </a:ln>
        </p:spPr>
      </p:pic>
      <p:pic>
        <p:nvPicPr>
          <p:cNvPr id="36" name="Picture 59" descr="tile01"/>
          <p:cNvPicPr>
            <a:picLocks noChangeAspect="1" noChangeArrowheads="1"/>
          </p:cNvPicPr>
          <p:nvPr/>
        </p:nvPicPr>
        <p:blipFill>
          <a:blip r:embed="rId18"/>
          <a:srcRect/>
          <a:stretch>
            <a:fillRect/>
          </a:stretch>
        </p:blipFill>
        <p:spPr bwMode="auto">
          <a:xfrm>
            <a:off x="5429256" y="4429132"/>
            <a:ext cx="1304925" cy="600075"/>
          </a:xfrm>
          <a:prstGeom prst="rect">
            <a:avLst/>
          </a:prstGeom>
          <a:noFill/>
          <a:ln w="9525">
            <a:noFill/>
            <a:miter lim="800000"/>
            <a:headEnd/>
            <a:tailEnd/>
          </a:ln>
        </p:spPr>
      </p:pic>
      <p:pic>
        <p:nvPicPr>
          <p:cNvPr id="37" name="Picture 61" descr="tile02"/>
          <p:cNvPicPr>
            <a:picLocks noChangeAspect="1" noChangeArrowheads="1"/>
          </p:cNvPicPr>
          <p:nvPr/>
        </p:nvPicPr>
        <p:blipFill>
          <a:blip r:embed="rId19"/>
          <a:srcRect/>
          <a:stretch>
            <a:fillRect/>
          </a:stretch>
        </p:blipFill>
        <p:spPr bwMode="auto">
          <a:xfrm>
            <a:off x="5357818" y="5286388"/>
            <a:ext cx="1238250" cy="819150"/>
          </a:xfrm>
          <a:prstGeom prst="rect">
            <a:avLst/>
          </a:prstGeom>
          <a:noFill/>
          <a:ln w="9525">
            <a:noFill/>
            <a:miter lim="800000"/>
            <a:headEnd/>
            <a:tailEnd/>
          </a:ln>
        </p:spPr>
      </p:pic>
      <p:pic>
        <p:nvPicPr>
          <p:cNvPr id="38" name="Picture 63" descr="tile03"/>
          <p:cNvPicPr>
            <a:picLocks noChangeAspect="1" noChangeArrowheads="1"/>
          </p:cNvPicPr>
          <p:nvPr/>
        </p:nvPicPr>
        <p:blipFill>
          <a:blip r:embed="rId20"/>
          <a:srcRect/>
          <a:stretch>
            <a:fillRect/>
          </a:stretch>
        </p:blipFill>
        <p:spPr bwMode="auto">
          <a:xfrm>
            <a:off x="7643834" y="5000636"/>
            <a:ext cx="1104900" cy="1095375"/>
          </a:xfrm>
          <a:prstGeom prst="rect">
            <a:avLst/>
          </a:prstGeom>
          <a:noFill/>
          <a:ln w="9525">
            <a:noFill/>
            <a:miter lim="800000"/>
            <a:headEnd/>
            <a:tailEnd/>
          </a:ln>
        </p:spPr>
      </p:pic>
      <p:sp>
        <p:nvSpPr>
          <p:cNvPr id="39" name="Slide Number Placeholder 38"/>
          <p:cNvSpPr>
            <a:spLocks noGrp="1"/>
          </p:cNvSpPr>
          <p:nvPr>
            <p:ph type="sldNum" sz="quarter" idx="11"/>
          </p:nvPr>
        </p:nvSpPr>
        <p:spPr/>
        <p:txBody>
          <a:bodyPr/>
          <a:lstStyle/>
          <a:p>
            <a:pPr>
              <a:defRPr/>
            </a:pPr>
            <a:fld id="{F3AC1A35-4A72-4140-A5FF-B485D950D63E}" type="slidenum">
              <a:rPr lang="en-IN" smtClean="0"/>
              <a:pPr>
                <a:defRPr/>
              </a:pPr>
              <a:t>15</a:t>
            </a:fld>
            <a:endParaRPr lang="en-IN" dirty="0"/>
          </a:p>
        </p:txBody>
      </p:sp>
      <p:sp>
        <p:nvSpPr>
          <p:cNvPr id="41" name="Footer Placeholder 40"/>
          <p:cNvSpPr>
            <a:spLocks noGrp="1"/>
          </p:cNvSpPr>
          <p:nvPr>
            <p:ph type="ftr" sz="quarter" idx="10"/>
          </p:nvPr>
        </p:nvSpPr>
        <p:spPr/>
        <p:txBody>
          <a:bodyPr/>
          <a:lstStyle/>
          <a:p>
            <a:pPr>
              <a:defRPr/>
            </a:pPr>
            <a:r>
              <a:rPr lang="en-IN" smtClean="0"/>
              <a:t>www.jkgit.com</a:t>
            </a:r>
            <a:endParaRPr lang="en-IN"/>
          </a:p>
        </p:txBody>
      </p:sp>
      <p:pic>
        <p:nvPicPr>
          <p:cNvPr id="40" name="Picture 39"/>
          <p:cNvPicPr>
            <a:picLocks noChangeAspect="1"/>
          </p:cNvPicPr>
          <p:nvPr/>
        </p:nvPicPr>
        <p:blipFill>
          <a:blip r:embed="rId21"/>
          <a:srcRect/>
          <a:stretch>
            <a:fillRect/>
          </a:stretch>
        </p:blipFill>
        <p:spPr bwMode="auto">
          <a:xfrm>
            <a:off x="6898150" y="-24"/>
            <a:ext cx="2245882" cy="113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8"/>
          <p:cNvSpPr>
            <a:spLocks noChangeArrowheads="1"/>
          </p:cNvSpPr>
          <p:nvPr/>
        </p:nvSpPr>
        <p:spPr bwMode="auto">
          <a:xfrm>
            <a:off x="2071688" y="285750"/>
            <a:ext cx="5029200" cy="762000"/>
          </a:xfrm>
          <a:prstGeom prst="rect">
            <a:avLst/>
          </a:prstGeom>
          <a:noFill/>
          <a:ln w="9525">
            <a:noFill/>
            <a:miter lim="800000"/>
            <a:headEnd/>
            <a:tailEnd/>
          </a:ln>
        </p:spPr>
        <p:txBody>
          <a:bodyPr/>
          <a:lstStyle/>
          <a:p>
            <a:pPr marL="3175" indent="-3175" algn="just">
              <a:lnSpc>
                <a:spcPct val="80000"/>
              </a:lnSpc>
              <a:spcBef>
                <a:spcPct val="20000"/>
              </a:spcBef>
              <a:buFont typeface="Wingdings" pitchFamily="2" charset="2"/>
              <a:buChar char="°"/>
            </a:pPr>
            <a:endParaRPr lang="en-US" sz="1400" b="1" i="1">
              <a:solidFill>
                <a:srgbClr val="003366"/>
              </a:solidFill>
              <a:latin typeface="Trebuchet MS" pitchFamily="34" charset="0"/>
            </a:endParaRPr>
          </a:p>
          <a:p>
            <a:pPr marL="3175" indent="-3175" algn="ctr">
              <a:lnSpc>
                <a:spcPct val="80000"/>
              </a:lnSpc>
              <a:spcBef>
                <a:spcPct val="20000"/>
              </a:spcBef>
              <a:buFont typeface="Wingdings" pitchFamily="2" charset="2"/>
              <a:buNone/>
            </a:pPr>
            <a:r>
              <a:rPr lang="en-US" sz="3200" b="1">
                <a:solidFill>
                  <a:srgbClr val="CC3300"/>
                </a:solidFill>
                <a:latin typeface="Trebuchet MS" pitchFamily="34" charset="0"/>
              </a:rPr>
              <a:t>Furniture</a:t>
            </a:r>
            <a:endParaRPr lang="en-US" sz="1400" b="1">
              <a:solidFill>
                <a:srgbClr val="CC3300"/>
              </a:solidFill>
              <a:latin typeface="Trebuchet MS" pitchFamily="34" charset="0"/>
            </a:endParaRPr>
          </a:p>
        </p:txBody>
      </p:sp>
      <p:sp>
        <p:nvSpPr>
          <p:cNvPr id="41987" name="Rectangle 11"/>
          <p:cNvSpPr>
            <a:spLocks noChangeArrowheads="1"/>
          </p:cNvSpPr>
          <p:nvPr/>
        </p:nvSpPr>
        <p:spPr bwMode="auto">
          <a:xfrm>
            <a:off x="304800" y="5257800"/>
            <a:ext cx="8458200" cy="838200"/>
          </a:xfrm>
          <a:prstGeom prst="rect">
            <a:avLst/>
          </a:prstGeom>
          <a:noFill/>
          <a:ln w="9525">
            <a:noFill/>
            <a:miter lim="800000"/>
            <a:headEnd/>
            <a:tailEnd/>
          </a:ln>
        </p:spPr>
        <p:txBody>
          <a:bodyPr/>
          <a:lstStyle/>
          <a:p>
            <a:pPr marL="342900" indent="-342900" algn="ctr">
              <a:spcBef>
                <a:spcPct val="20000"/>
              </a:spcBef>
            </a:pPr>
            <a:r>
              <a:rPr lang="en-US" dirty="0">
                <a:latin typeface="Trebuchet MS" pitchFamily="34" charset="0"/>
              </a:rPr>
              <a:t>Office furniture|  Hotel furniture |School and College furniture</a:t>
            </a:r>
          </a:p>
          <a:p>
            <a:pPr marL="742950" lvl="1" indent="-285750" algn="ctr">
              <a:spcBef>
                <a:spcPct val="20000"/>
              </a:spcBef>
            </a:pPr>
            <a:r>
              <a:rPr lang="en-US" dirty="0">
                <a:latin typeface="Trebuchet MS" pitchFamily="34" charset="0"/>
              </a:rPr>
              <a:t>|</a:t>
            </a:r>
            <a:r>
              <a:rPr lang="en-US" dirty="0" err="1" smtClean="0">
                <a:latin typeface="Trebuchet MS" pitchFamily="34" charset="0"/>
              </a:rPr>
              <a:t>Kindergarden</a:t>
            </a:r>
            <a:r>
              <a:rPr lang="en-US" dirty="0" smtClean="0">
                <a:latin typeface="Trebuchet MS" pitchFamily="34" charset="0"/>
              </a:rPr>
              <a:t> </a:t>
            </a:r>
            <a:r>
              <a:rPr lang="en-US" dirty="0">
                <a:latin typeface="Trebuchet MS" pitchFamily="34" charset="0"/>
              </a:rPr>
              <a:t>furniture |Furnishings | Accessories</a:t>
            </a:r>
          </a:p>
        </p:txBody>
      </p:sp>
      <p:grpSp>
        <p:nvGrpSpPr>
          <p:cNvPr id="41989" name="Group 7"/>
          <p:cNvGrpSpPr>
            <a:grpSpLocks/>
          </p:cNvGrpSpPr>
          <p:nvPr/>
        </p:nvGrpSpPr>
        <p:grpSpPr bwMode="auto">
          <a:xfrm>
            <a:off x="2071688" y="1500188"/>
            <a:ext cx="4857750" cy="3429000"/>
            <a:chOff x="2071670" y="1428736"/>
            <a:chExt cx="4857784" cy="3429024"/>
          </a:xfrm>
        </p:grpSpPr>
        <p:sp>
          <p:nvSpPr>
            <p:cNvPr id="6" name="Frame 5"/>
            <p:cNvSpPr/>
            <p:nvPr/>
          </p:nvSpPr>
          <p:spPr>
            <a:xfrm>
              <a:off x="2071670" y="1428736"/>
              <a:ext cx="4857784" cy="3429024"/>
            </a:xfrm>
            <a:prstGeom prst="frame">
              <a:avLst>
                <a:gd name="adj1" fmla="val 5857"/>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41991" name="Picture 7" descr="http://www.shannonstudio.com/images/hotel-interior-design.JPG"/>
            <p:cNvPicPr>
              <a:picLocks noChangeAspect="1" noChangeArrowheads="1"/>
            </p:cNvPicPr>
            <p:nvPr/>
          </p:nvPicPr>
          <p:blipFill>
            <a:blip r:embed="rId4" cstate="print"/>
            <a:srcRect/>
            <a:stretch>
              <a:fillRect/>
            </a:stretch>
          </p:blipFill>
          <p:spPr bwMode="auto">
            <a:xfrm>
              <a:off x="2357422" y="1714488"/>
              <a:ext cx="4267200" cy="2847975"/>
            </a:xfrm>
            <a:prstGeom prst="rect">
              <a:avLst/>
            </a:prstGeom>
            <a:noFill/>
            <a:ln w="9525">
              <a:noFill/>
              <a:miter lim="800000"/>
              <a:headEnd/>
              <a:tailEnd/>
            </a:ln>
          </p:spPr>
        </p:pic>
      </p:grpSp>
      <p:sp>
        <p:nvSpPr>
          <p:cNvPr id="8" name="Slide Number Placeholder 7"/>
          <p:cNvSpPr>
            <a:spLocks noGrp="1"/>
          </p:cNvSpPr>
          <p:nvPr>
            <p:ph type="sldNum" sz="quarter" idx="11"/>
          </p:nvPr>
        </p:nvSpPr>
        <p:spPr/>
        <p:txBody>
          <a:bodyPr/>
          <a:lstStyle/>
          <a:p>
            <a:pPr>
              <a:defRPr/>
            </a:pPr>
            <a:fld id="{F3AC1A35-4A72-4140-A5FF-B485D950D63E}" type="slidenum">
              <a:rPr lang="en-IN" smtClean="0"/>
              <a:pPr>
                <a:defRPr/>
              </a:pPr>
              <a:t>16</a:t>
            </a:fld>
            <a:endParaRPr lang="en-IN" dirty="0"/>
          </a:p>
        </p:txBody>
      </p:sp>
      <p:sp>
        <p:nvSpPr>
          <p:cNvPr id="10" name="Footer Placeholder 9"/>
          <p:cNvSpPr>
            <a:spLocks noGrp="1"/>
          </p:cNvSpPr>
          <p:nvPr>
            <p:ph type="ftr" sz="quarter" idx="10"/>
          </p:nvPr>
        </p:nvSpPr>
        <p:spPr/>
        <p:txBody>
          <a:bodyPr/>
          <a:lstStyle/>
          <a:p>
            <a:pPr>
              <a:defRPr/>
            </a:pPr>
            <a:r>
              <a:rPr lang="en-IN" smtClean="0"/>
              <a:t>www.jkgit.com</a:t>
            </a:r>
            <a:endParaRPr lang="en-IN"/>
          </a:p>
        </p:txBody>
      </p:sp>
      <p:pic>
        <p:nvPicPr>
          <p:cNvPr id="9" name="Picture 8"/>
          <p:cNvPicPr>
            <a:picLocks noChangeAspect="1"/>
          </p:cNvPicPr>
          <p:nvPr/>
        </p:nvPicPr>
        <p:blipFill>
          <a:blip r:embed="rId5"/>
          <a:srcRect/>
          <a:stretch>
            <a:fillRect/>
          </a:stretch>
        </p:blipFill>
        <p:spPr bwMode="auto">
          <a:xfrm>
            <a:off x="6898150" y="-24"/>
            <a:ext cx="2245882" cy="113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8"/>
          <p:cNvSpPr>
            <a:spLocks noChangeArrowheads="1"/>
          </p:cNvSpPr>
          <p:nvPr/>
        </p:nvSpPr>
        <p:spPr bwMode="auto">
          <a:xfrm>
            <a:off x="1714480" y="214290"/>
            <a:ext cx="5386408" cy="904920"/>
          </a:xfrm>
          <a:prstGeom prst="rect">
            <a:avLst/>
          </a:prstGeom>
          <a:noFill/>
          <a:ln w="9525">
            <a:noFill/>
            <a:miter lim="800000"/>
            <a:headEnd/>
            <a:tailEnd/>
          </a:ln>
        </p:spPr>
        <p:txBody>
          <a:bodyPr/>
          <a:lstStyle/>
          <a:p>
            <a:pPr marL="3175" indent="-3175" algn="just">
              <a:lnSpc>
                <a:spcPct val="80000"/>
              </a:lnSpc>
              <a:spcBef>
                <a:spcPct val="20000"/>
              </a:spcBef>
              <a:buFont typeface="Wingdings" pitchFamily="2" charset="2"/>
              <a:buChar char="°"/>
            </a:pPr>
            <a:endParaRPr lang="en-US" sz="1400" b="1" i="1" dirty="0">
              <a:solidFill>
                <a:srgbClr val="003366"/>
              </a:solidFill>
              <a:latin typeface="Trebuchet MS" pitchFamily="34" charset="0"/>
            </a:endParaRPr>
          </a:p>
          <a:p>
            <a:pPr marL="3175" indent="-3175">
              <a:lnSpc>
                <a:spcPct val="80000"/>
              </a:lnSpc>
              <a:spcBef>
                <a:spcPct val="20000"/>
              </a:spcBef>
              <a:buFont typeface="Wingdings" pitchFamily="2" charset="2"/>
              <a:buNone/>
            </a:pPr>
            <a:r>
              <a:rPr lang="en-US" sz="3200" b="1" dirty="0" smtClean="0">
                <a:solidFill>
                  <a:srgbClr val="CC3300"/>
                </a:solidFill>
                <a:latin typeface="Trebuchet MS" pitchFamily="34" charset="0"/>
              </a:rPr>
              <a:t>Hotel Reception Furniture</a:t>
            </a:r>
            <a:endParaRPr lang="en-US" sz="1400" b="1" dirty="0">
              <a:solidFill>
                <a:srgbClr val="CC3300"/>
              </a:solidFill>
              <a:latin typeface="Trebuchet MS" pitchFamily="34" charset="0"/>
            </a:endParaRPr>
          </a:p>
        </p:txBody>
      </p:sp>
      <p:pic>
        <p:nvPicPr>
          <p:cNvPr id="8" name="Picture 15" descr="HR10"/>
          <p:cNvPicPr>
            <a:picLocks noChangeAspect="1" noChangeArrowheads="1"/>
          </p:cNvPicPr>
          <p:nvPr/>
        </p:nvPicPr>
        <p:blipFill>
          <a:blip r:embed="rId3"/>
          <a:srcRect/>
          <a:stretch>
            <a:fillRect/>
          </a:stretch>
        </p:blipFill>
        <p:spPr bwMode="auto">
          <a:xfrm>
            <a:off x="428596" y="1285860"/>
            <a:ext cx="1520825" cy="1082675"/>
          </a:xfrm>
          <a:prstGeom prst="rect">
            <a:avLst/>
          </a:prstGeom>
          <a:noFill/>
          <a:ln w="9525">
            <a:noFill/>
            <a:miter lim="800000"/>
            <a:headEnd/>
            <a:tailEnd/>
          </a:ln>
        </p:spPr>
      </p:pic>
      <p:pic>
        <p:nvPicPr>
          <p:cNvPr id="9" name="Picture 4" descr="HR11"/>
          <p:cNvPicPr>
            <a:picLocks noChangeAspect="1" noChangeArrowheads="1"/>
          </p:cNvPicPr>
          <p:nvPr/>
        </p:nvPicPr>
        <p:blipFill>
          <a:blip r:embed="rId4"/>
          <a:srcRect/>
          <a:stretch>
            <a:fillRect/>
          </a:stretch>
        </p:blipFill>
        <p:spPr bwMode="auto">
          <a:xfrm>
            <a:off x="6715140" y="4857760"/>
            <a:ext cx="1649413" cy="1185863"/>
          </a:xfrm>
          <a:prstGeom prst="rect">
            <a:avLst/>
          </a:prstGeom>
          <a:noFill/>
          <a:ln w="9525">
            <a:noFill/>
            <a:miter lim="800000"/>
            <a:headEnd/>
            <a:tailEnd/>
          </a:ln>
        </p:spPr>
      </p:pic>
      <p:pic>
        <p:nvPicPr>
          <p:cNvPr id="10" name="Picture 5" descr="HR"/>
          <p:cNvPicPr>
            <a:picLocks noChangeAspect="1" noChangeArrowheads="1"/>
          </p:cNvPicPr>
          <p:nvPr/>
        </p:nvPicPr>
        <p:blipFill>
          <a:blip r:embed="rId5"/>
          <a:srcRect/>
          <a:stretch>
            <a:fillRect/>
          </a:stretch>
        </p:blipFill>
        <p:spPr bwMode="auto">
          <a:xfrm>
            <a:off x="4429124" y="3143248"/>
            <a:ext cx="1752600" cy="1263650"/>
          </a:xfrm>
          <a:prstGeom prst="rect">
            <a:avLst/>
          </a:prstGeom>
          <a:noFill/>
          <a:ln w="9525">
            <a:noFill/>
            <a:miter lim="800000"/>
            <a:headEnd/>
            <a:tailEnd/>
          </a:ln>
        </p:spPr>
      </p:pic>
      <p:pic>
        <p:nvPicPr>
          <p:cNvPr id="11" name="Picture 7" descr="HR2"/>
          <p:cNvPicPr>
            <a:picLocks noChangeAspect="1" noChangeArrowheads="1"/>
          </p:cNvPicPr>
          <p:nvPr/>
        </p:nvPicPr>
        <p:blipFill>
          <a:blip r:embed="rId6"/>
          <a:srcRect/>
          <a:stretch>
            <a:fillRect/>
          </a:stretch>
        </p:blipFill>
        <p:spPr bwMode="auto">
          <a:xfrm>
            <a:off x="6429388" y="3071810"/>
            <a:ext cx="1752600" cy="1314450"/>
          </a:xfrm>
          <a:prstGeom prst="rect">
            <a:avLst/>
          </a:prstGeom>
          <a:noFill/>
          <a:ln w="9525">
            <a:noFill/>
            <a:miter lim="800000"/>
            <a:headEnd/>
            <a:tailEnd/>
          </a:ln>
        </p:spPr>
      </p:pic>
      <p:pic>
        <p:nvPicPr>
          <p:cNvPr id="12" name="Picture 8" descr="HR3"/>
          <p:cNvPicPr>
            <a:picLocks noChangeAspect="1" noChangeArrowheads="1"/>
          </p:cNvPicPr>
          <p:nvPr/>
        </p:nvPicPr>
        <p:blipFill>
          <a:blip r:embed="rId7"/>
          <a:srcRect/>
          <a:stretch>
            <a:fillRect/>
          </a:stretch>
        </p:blipFill>
        <p:spPr bwMode="auto">
          <a:xfrm>
            <a:off x="304800" y="5029200"/>
            <a:ext cx="1598613" cy="1354138"/>
          </a:xfrm>
          <a:prstGeom prst="rect">
            <a:avLst/>
          </a:prstGeom>
          <a:noFill/>
          <a:ln w="9525">
            <a:noFill/>
            <a:miter lim="800000"/>
            <a:headEnd/>
            <a:tailEnd/>
          </a:ln>
        </p:spPr>
      </p:pic>
      <p:pic>
        <p:nvPicPr>
          <p:cNvPr id="13" name="Picture 9" descr="HR4"/>
          <p:cNvPicPr>
            <a:picLocks noChangeAspect="1" noChangeArrowheads="1"/>
          </p:cNvPicPr>
          <p:nvPr/>
        </p:nvPicPr>
        <p:blipFill>
          <a:blip r:embed="rId8"/>
          <a:srcRect/>
          <a:stretch>
            <a:fillRect/>
          </a:stretch>
        </p:blipFill>
        <p:spPr bwMode="auto">
          <a:xfrm>
            <a:off x="2357422" y="4000504"/>
            <a:ext cx="1790700" cy="1249362"/>
          </a:xfrm>
          <a:prstGeom prst="rect">
            <a:avLst/>
          </a:prstGeom>
          <a:noFill/>
          <a:ln w="9525">
            <a:noFill/>
            <a:miter lim="800000"/>
            <a:headEnd/>
            <a:tailEnd/>
          </a:ln>
        </p:spPr>
      </p:pic>
      <p:pic>
        <p:nvPicPr>
          <p:cNvPr id="14" name="Picture 10" descr="HR5"/>
          <p:cNvPicPr>
            <a:picLocks noChangeAspect="1" noChangeArrowheads="1"/>
          </p:cNvPicPr>
          <p:nvPr/>
        </p:nvPicPr>
        <p:blipFill>
          <a:blip r:embed="rId9"/>
          <a:srcRect/>
          <a:stretch>
            <a:fillRect/>
          </a:stretch>
        </p:blipFill>
        <p:spPr bwMode="auto">
          <a:xfrm>
            <a:off x="304800" y="2971800"/>
            <a:ext cx="1676400" cy="1354138"/>
          </a:xfrm>
          <a:prstGeom prst="rect">
            <a:avLst/>
          </a:prstGeom>
          <a:noFill/>
          <a:ln w="9525">
            <a:noFill/>
            <a:miter lim="800000"/>
            <a:headEnd/>
            <a:tailEnd/>
          </a:ln>
        </p:spPr>
      </p:pic>
      <p:pic>
        <p:nvPicPr>
          <p:cNvPr id="15" name="Picture 11" descr="HR6"/>
          <p:cNvPicPr>
            <a:picLocks noChangeAspect="1" noChangeArrowheads="1"/>
          </p:cNvPicPr>
          <p:nvPr/>
        </p:nvPicPr>
        <p:blipFill>
          <a:blip r:embed="rId10"/>
          <a:srcRect/>
          <a:stretch>
            <a:fillRect/>
          </a:stretch>
        </p:blipFill>
        <p:spPr bwMode="auto">
          <a:xfrm>
            <a:off x="6500826" y="1428736"/>
            <a:ext cx="1598613" cy="1198563"/>
          </a:xfrm>
          <a:prstGeom prst="rect">
            <a:avLst/>
          </a:prstGeom>
          <a:noFill/>
          <a:ln w="9525">
            <a:noFill/>
            <a:miter lim="800000"/>
            <a:headEnd/>
            <a:tailEnd/>
          </a:ln>
        </p:spPr>
      </p:pic>
      <p:pic>
        <p:nvPicPr>
          <p:cNvPr id="16" name="Picture 12" descr="HR7"/>
          <p:cNvPicPr>
            <a:picLocks noChangeAspect="1" noChangeArrowheads="1"/>
          </p:cNvPicPr>
          <p:nvPr/>
        </p:nvPicPr>
        <p:blipFill>
          <a:blip r:embed="rId11"/>
          <a:srcRect/>
          <a:stretch>
            <a:fillRect/>
          </a:stretch>
        </p:blipFill>
        <p:spPr bwMode="auto">
          <a:xfrm>
            <a:off x="4143372" y="1285860"/>
            <a:ext cx="1636713" cy="1069975"/>
          </a:xfrm>
          <a:prstGeom prst="rect">
            <a:avLst/>
          </a:prstGeom>
          <a:noFill/>
          <a:ln w="9525">
            <a:noFill/>
            <a:miter lim="800000"/>
            <a:headEnd/>
            <a:tailEnd/>
          </a:ln>
        </p:spPr>
      </p:pic>
      <p:pic>
        <p:nvPicPr>
          <p:cNvPr id="17" name="Picture 13" descr="HR8"/>
          <p:cNvPicPr>
            <a:picLocks noChangeAspect="1" noChangeArrowheads="1"/>
          </p:cNvPicPr>
          <p:nvPr/>
        </p:nvPicPr>
        <p:blipFill>
          <a:blip r:embed="rId12"/>
          <a:srcRect/>
          <a:stretch>
            <a:fillRect/>
          </a:stretch>
        </p:blipFill>
        <p:spPr bwMode="auto">
          <a:xfrm>
            <a:off x="4500562" y="4929198"/>
            <a:ext cx="1752600" cy="1295400"/>
          </a:xfrm>
          <a:prstGeom prst="rect">
            <a:avLst/>
          </a:prstGeom>
          <a:noFill/>
          <a:ln w="9525">
            <a:noFill/>
            <a:miter lim="800000"/>
            <a:headEnd/>
            <a:tailEnd/>
          </a:ln>
        </p:spPr>
      </p:pic>
      <p:pic>
        <p:nvPicPr>
          <p:cNvPr id="18" name="Picture 14" descr="HR9"/>
          <p:cNvPicPr>
            <a:picLocks noChangeAspect="1" noChangeArrowheads="1"/>
          </p:cNvPicPr>
          <p:nvPr/>
        </p:nvPicPr>
        <p:blipFill>
          <a:blip r:embed="rId13"/>
          <a:srcRect/>
          <a:stretch>
            <a:fillRect/>
          </a:stretch>
        </p:blipFill>
        <p:spPr bwMode="auto">
          <a:xfrm>
            <a:off x="2357422" y="2000240"/>
            <a:ext cx="1674813" cy="1120775"/>
          </a:xfrm>
          <a:prstGeom prst="rect">
            <a:avLst/>
          </a:prstGeom>
          <a:noFill/>
          <a:ln w="9525">
            <a:noFill/>
            <a:miter lim="800000"/>
            <a:headEnd/>
            <a:tailEnd/>
          </a:ln>
        </p:spPr>
      </p:pic>
      <p:sp>
        <p:nvSpPr>
          <p:cNvPr id="19" name="Slide Number Placeholder 18"/>
          <p:cNvSpPr>
            <a:spLocks noGrp="1"/>
          </p:cNvSpPr>
          <p:nvPr>
            <p:ph type="sldNum" sz="quarter" idx="11"/>
          </p:nvPr>
        </p:nvSpPr>
        <p:spPr/>
        <p:txBody>
          <a:bodyPr/>
          <a:lstStyle/>
          <a:p>
            <a:pPr>
              <a:defRPr/>
            </a:pPr>
            <a:fld id="{F3AC1A35-4A72-4140-A5FF-B485D950D63E}" type="slidenum">
              <a:rPr lang="en-IN" smtClean="0"/>
              <a:pPr>
                <a:defRPr/>
              </a:pPr>
              <a:t>17</a:t>
            </a:fld>
            <a:endParaRPr lang="en-IN" dirty="0"/>
          </a:p>
        </p:txBody>
      </p:sp>
      <p:sp>
        <p:nvSpPr>
          <p:cNvPr id="21" name="Footer Placeholder 20"/>
          <p:cNvSpPr>
            <a:spLocks noGrp="1"/>
          </p:cNvSpPr>
          <p:nvPr>
            <p:ph type="ftr" sz="quarter" idx="10"/>
          </p:nvPr>
        </p:nvSpPr>
        <p:spPr/>
        <p:txBody>
          <a:bodyPr/>
          <a:lstStyle/>
          <a:p>
            <a:pPr>
              <a:defRPr/>
            </a:pPr>
            <a:r>
              <a:rPr lang="en-IN" smtClean="0"/>
              <a:t>www.jkgit.com</a:t>
            </a:r>
            <a:endParaRPr lang="en-IN"/>
          </a:p>
        </p:txBody>
      </p:sp>
      <p:pic>
        <p:nvPicPr>
          <p:cNvPr id="20" name="Picture 19"/>
          <p:cNvPicPr>
            <a:picLocks noChangeAspect="1"/>
          </p:cNvPicPr>
          <p:nvPr/>
        </p:nvPicPr>
        <p:blipFill>
          <a:blip r:embed="rId14"/>
          <a:srcRect/>
          <a:stretch>
            <a:fillRect/>
          </a:stretch>
        </p:blipFill>
        <p:spPr bwMode="auto">
          <a:xfrm>
            <a:off x="6898150" y="9509"/>
            <a:ext cx="2245882" cy="113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8"/>
          <p:cNvSpPr>
            <a:spLocks noChangeArrowheads="1"/>
          </p:cNvSpPr>
          <p:nvPr/>
        </p:nvSpPr>
        <p:spPr bwMode="auto">
          <a:xfrm>
            <a:off x="2071688" y="285750"/>
            <a:ext cx="5029200" cy="762000"/>
          </a:xfrm>
          <a:prstGeom prst="rect">
            <a:avLst/>
          </a:prstGeom>
          <a:noFill/>
          <a:ln w="9525">
            <a:noFill/>
            <a:miter lim="800000"/>
            <a:headEnd/>
            <a:tailEnd/>
          </a:ln>
        </p:spPr>
        <p:txBody>
          <a:bodyPr/>
          <a:lstStyle/>
          <a:p>
            <a:pPr marL="3175" indent="-3175" algn="just">
              <a:lnSpc>
                <a:spcPct val="80000"/>
              </a:lnSpc>
              <a:spcBef>
                <a:spcPct val="20000"/>
              </a:spcBef>
              <a:buFont typeface="Wingdings" pitchFamily="2" charset="2"/>
              <a:buChar char="°"/>
            </a:pPr>
            <a:endParaRPr lang="en-US" sz="1400" b="1" i="1" dirty="0">
              <a:solidFill>
                <a:srgbClr val="003366"/>
              </a:solidFill>
              <a:latin typeface="Trebuchet MS" pitchFamily="34" charset="0"/>
            </a:endParaRPr>
          </a:p>
          <a:p>
            <a:pPr marL="3175" indent="-3175" algn="ctr">
              <a:lnSpc>
                <a:spcPct val="80000"/>
              </a:lnSpc>
              <a:spcBef>
                <a:spcPct val="20000"/>
              </a:spcBef>
              <a:buFont typeface="Wingdings" pitchFamily="2" charset="2"/>
              <a:buNone/>
            </a:pPr>
            <a:r>
              <a:rPr lang="en-US" sz="3200" b="1" dirty="0" smtClean="0">
                <a:solidFill>
                  <a:srgbClr val="CC3300"/>
                </a:solidFill>
                <a:latin typeface="Trebuchet MS" pitchFamily="34" charset="0"/>
              </a:rPr>
              <a:t>Office Furniture</a:t>
            </a:r>
            <a:endParaRPr lang="en-US" sz="1400" b="1" dirty="0">
              <a:solidFill>
                <a:srgbClr val="CC3300"/>
              </a:solidFill>
              <a:latin typeface="Trebuchet MS" pitchFamily="34" charset="0"/>
            </a:endParaRPr>
          </a:p>
        </p:txBody>
      </p:sp>
      <p:pic>
        <p:nvPicPr>
          <p:cNvPr id="8" name="Picture 5" descr="SHALE_meeting_table-346x252"/>
          <p:cNvPicPr>
            <a:picLocks noChangeAspect="1" noChangeArrowheads="1"/>
          </p:cNvPicPr>
          <p:nvPr/>
        </p:nvPicPr>
        <p:blipFill>
          <a:blip r:embed="rId3"/>
          <a:srcRect/>
          <a:stretch>
            <a:fillRect/>
          </a:stretch>
        </p:blipFill>
        <p:spPr bwMode="auto">
          <a:xfrm>
            <a:off x="3143240" y="1500174"/>
            <a:ext cx="2819400" cy="1998663"/>
          </a:xfrm>
          <a:prstGeom prst="rect">
            <a:avLst/>
          </a:prstGeom>
          <a:noFill/>
          <a:ln w="9525">
            <a:noFill/>
            <a:miter lim="800000"/>
            <a:headEnd/>
            <a:tailEnd/>
          </a:ln>
        </p:spPr>
      </p:pic>
      <p:pic>
        <p:nvPicPr>
          <p:cNvPr id="9" name="Picture 6" descr="DORA__meeting_table-353x222"/>
          <p:cNvPicPr>
            <a:picLocks noChangeAspect="1" noChangeArrowheads="1"/>
          </p:cNvPicPr>
          <p:nvPr/>
        </p:nvPicPr>
        <p:blipFill>
          <a:blip r:embed="rId4"/>
          <a:srcRect/>
          <a:stretch>
            <a:fillRect/>
          </a:stretch>
        </p:blipFill>
        <p:spPr bwMode="auto">
          <a:xfrm>
            <a:off x="533400" y="3962400"/>
            <a:ext cx="2876550" cy="1981200"/>
          </a:xfrm>
          <a:prstGeom prst="rect">
            <a:avLst/>
          </a:prstGeom>
          <a:noFill/>
          <a:ln w="9525">
            <a:noFill/>
            <a:miter lim="800000"/>
            <a:headEnd/>
            <a:tailEnd/>
          </a:ln>
        </p:spPr>
      </p:pic>
      <p:pic>
        <p:nvPicPr>
          <p:cNvPr id="10" name="Picture 7" descr="MUSSY_meeting_table-317x230"/>
          <p:cNvPicPr>
            <a:picLocks noChangeAspect="1" noChangeArrowheads="1"/>
          </p:cNvPicPr>
          <p:nvPr/>
        </p:nvPicPr>
        <p:blipFill>
          <a:blip r:embed="rId5"/>
          <a:srcRect/>
          <a:stretch>
            <a:fillRect/>
          </a:stretch>
        </p:blipFill>
        <p:spPr bwMode="auto">
          <a:xfrm>
            <a:off x="5715008" y="3929066"/>
            <a:ext cx="2819400" cy="1989138"/>
          </a:xfrm>
          <a:prstGeom prst="rect">
            <a:avLst/>
          </a:prstGeom>
          <a:noFill/>
          <a:ln w="9525">
            <a:noFill/>
            <a:miter lim="800000"/>
            <a:headEnd/>
            <a:tailEnd/>
          </a:ln>
        </p:spPr>
      </p:pic>
      <p:sp>
        <p:nvSpPr>
          <p:cNvPr id="7" name="Slide Number Placeholder 6"/>
          <p:cNvSpPr>
            <a:spLocks noGrp="1"/>
          </p:cNvSpPr>
          <p:nvPr>
            <p:ph type="sldNum" sz="quarter" idx="11"/>
          </p:nvPr>
        </p:nvSpPr>
        <p:spPr/>
        <p:txBody>
          <a:bodyPr/>
          <a:lstStyle/>
          <a:p>
            <a:pPr>
              <a:defRPr/>
            </a:pPr>
            <a:fld id="{F3AC1A35-4A72-4140-A5FF-B485D950D63E}" type="slidenum">
              <a:rPr lang="en-IN" smtClean="0"/>
              <a:pPr>
                <a:defRPr/>
              </a:pPr>
              <a:t>18</a:t>
            </a:fld>
            <a:endParaRPr lang="en-IN" dirty="0"/>
          </a:p>
        </p:txBody>
      </p:sp>
      <p:sp>
        <p:nvSpPr>
          <p:cNvPr id="12" name="Footer Placeholder 11"/>
          <p:cNvSpPr>
            <a:spLocks noGrp="1"/>
          </p:cNvSpPr>
          <p:nvPr>
            <p:ph type="ftr" sz="quarter" idx="10"/>
          </p:nvPr>
        </p:nvSpPr>
        <p:spPr/>
        <p:txBody>
          <a:bodyPr/>
          <a:lstStyle/>
          <a:p>
            <a:pPr>
              <a:defRPr/>
            </a:pPr>
            <a:r>
              <a:rPr lang="en-IN" smtClean="0"/>
              <a:t>www.jkgit.com</a:t>
            </a:r>
            <a:endParaRPr lang="en-IN"/>
          </a:p>
        </p:txBody>
      </p:sp>
      <p:pic>
        <p:nvPicPr>
          <p:cNvPr id="11" name="Picture 10"/>
          <p:cNvPicPr>
            <a:picLocks noChangeAspect="1"/>
          </p:cNvPicPr>
          <p:nvPr/>
        </p:nvPicPr>
        <p:blipFill>
          <a:blip r:embed="rId6"/>
          <a:srcRect/>
          <a:stretch>
            <a:fillRect/>
          </a:stretch>
        </p:blipFill>
        <p:spPr bwMode="auto">
          <a:xfrm>
            <a:off x="6898150" y="-24"/>
            <a:ext cx="2245882" cy="113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8"/>
          <p:cNvSpPr>
            <a:spLocks noChangeArrowheads="1"/>
          </p:cNvSpPr>
          <p:nvPr/>
        </p:nvSpPr>
        <p:spPr bwMode="auto">
          <a:xfrm>
            <a:off x="2071688" y="285750"/>
            <a:ext cx="5029200" cy="762000"/>
          </a:xfrm>
          <a:prstGeom prst="rect">
            <a:avLst/>
          </a:prstGeom>
          <a:noFill/>
          <a:ln w="9525">
            <a:noFill/>
            <a:miter lim="800000"/>
            <a:headEnd/>
            <a:tailEnd/>
          </a:ln>
        </p:spPr>
        <p:txBody>
          <a:bodyPr/>
          <a:lstStyle/>
          <a:p>
            <a:pPr marL="3175" indent="-3175" algn="just">
              <a:lnSpc>
                <a:spcPct val="80000"/>
              </a:lnSpc>
              <a:spcBef>
                <a:spcPct val="20000"/>
              </a:spcBef>
              <a:buFont typeface="Wingdings" pitchFamily="2" charset="2"/>
              <a:buChar char="°"/>
            </a:pPr>
            <a:endParaRPr lang="en-US" sz="1400" b="1" i="1" dirty="0">
              <a:solidFill>
                <a:srgbClr val="003366"/>
              </a:solidFill>
              <a:latin typeface="Trebuchet MS" pitchFamily="34" charset="0"/>
            </a:endParaRPr>
          </a:p>
          <a:p>
            <a:pPr marL="3175" indent="-3175" algn="ctr">
              <a:lnSpc>
                <a:spcPct val="80000"/>
              </a:lnSpc>
              <a:spcBef>
                <a:spcPct val="20000"/>
              </a:spcBef>
              <a:buFont typeface="Wingdings" pitchFamily="2" charset="2"/>
              <a:buNone/>
            </a:pPr>
            <a:r>
              <a:rPr lang="en-US" sz="3200" b="1" dirty="0" smtClean="0">
                <a:solidFill>
                  <a:srgbClr val="CC3300"/>
                </a:solidFill>
                <a:latin typeface="Trebuchet MS" pitchFamily="34" charset="0"/>
              </a:rPr>
              <a:t>Hotel Furniture</a:t>
            </a:r>
            <a:endParaRPr lang="en-US" sz="1400" b="1" dirty="0">
              <a:solidFill>
                <a:srgbClr val="CC3300"/>
              </a:solidFill>
              <a:latin typeface="Trebuchet MS" pitchFamily="34" charset="0"/>
            </a:endParaRPr>
          </a:p>
        </p:txBody>
      </p:sp>
      <p:pic>
        <p:nvPicPr>
          <p:cNvPr id="7" name="Picture 11" descr="olympic%20coffee%20table"/>
          <p:cNvPicPr>
            <a:picLocks noChangeAspect="1" noChangeArrowheads="1"/>
          </p:cNvPicPr>
          <p:nvPr/>
        </p:nvPicPr>
        <p:blipFill>
          <a:blip r:embed="rId3"/>
          <a:srcRect/>
          <a:stretch>
            <a:fillRect/>
          </a:stretch>
        </p:blipFill>
        <p:spPr bwMode="auto">
          <a:xfrm>
            <a:off x="4038600" y="1219200"/>
            <a:ext cx="1244600" cy="1447800"/>
          </a:xfrm>
          <a:prstGeom prst="rect">
            <a:avLst/>
          </a:prstGeom>
          <a:noFill/>
          <a:ln w="9525">
            <a:noFill/>
            <a:miter lim="800000"/>
            <a:headEnd/>
            <a:tailEnd/>
          </a:ln>
        </p:spPr>
      </p:pic>
      <p:pic>
        <p:nvPicPr>
          <p:cNvPr id="11" name="Picture 12" descr="melia%20coffee"/>
          <p:cNvPicPr>
            <a:picLocks noChangeAspect="1" noChangeArrowheads="1"/>
          </p:cNvPicPr>
          <p:nvPr/>
        </p:nvPicPr>
        <p:blipFill>
          <a:blip r:embed="rId4"/>
          <a:srcRect/>
          <a:stretch>
            <a:fillRect/>
          </a:stretch>
        </p:blipFill>
        <p:spPr bwMode="auto">
          <a:xfrm>
            <a:off x="762000" y="1295400"/>
            <a:ext cx="2266950" cy="2014538"/>
          </a:xfrm>
          <a:prstGeom prst="rect">
            <a:avLst/>
          </a:prstGeom>
          <a:noFill/>
          <a:ln w="9525">
            <a:noFill/>
            <a:miter lim="800000"/>
            <a:headEnd/>
            <a:tailEnd/>
          </a:ln>
        </p:spPr>
      </p:pic>
      <p:pic>
        <p:nvPicPr>
          <p:cNvPr id="12" name="Picture 13" descr="coffee"/>
          <p:cNvPicPr>
            <a:picLocks noChangeAspect="1" noChangeArrowheads="1"/>
          </p:cNvPicPr>
          <p:nvPr/>
        </p:nvPicPr>
        <p:blipFill>
          <a:blip r:embed="rId5"/>
          <a:srcRect/>
          <a:stretch>
            <a:fillRect/>
          </a:stretch>
        </p:blipFill>
        <p:spPr bwMode="auto">
          <a:xfrm>
            <a:off x="6400800" y="1524000"/>
            <a:ext cx="1752600" cy="1050925"/>
          </a:xfrm>
          <a:prstGeom prst="rect">
            <a:avLst/>
          </a:prstGeom>
          <a:noFill/>
          <a:ln w="9525">
            <a:noFill/>
            <a:miter lim="800000"/>
            <a:headEnd/>
            <a:tailEnd/>
          </a:ln>
        </p:spPr>
      </p:pic>
      <p:pic>
        <p:nvPicPr>
          <p:cNvPr id="13" name="Picture 17" descr="Outdoor%20Picture"/>
          <p:cNvPicPr>
            <a:picLocks noChangeAspect="1" noChangeArrowheads="1"/>
          </p:cNvPicPr>
          <p:nvPr/>
        </p:nvPicPr>
        <p:blipFill>
          <a:blip r:embed="rId6"/>
          <a:srcRect/>
          <a:stretch>
            <a:fillRect/>
          </a:stretch>
        </p:blipFill>
        <p:spPr bwMode="auto">
          <a:xfrm>
            <a:off x="2428875" y="3200400"/>
            <a:ext cx="1076325" cy="1304925"/>
          </a:xfrm>
          <a:prstGeom prst="rect">
            <a:avLst/>
          </a:prstGeom>
          <a:noFill/>
          <a:ln w="9525">
            <a:noFill/>
            <a:miter lim="800000"/>
            <a:headEnd/>
            <a:tailEnd/>
          </a:ln>
        </p:spPr>
      </p:pic>
      <p:pic>
        <p:nvPicPr>
          <p:cNvPr id="14" name="Picture 18" descr="alu%20chair"/>
          <p:cNvPicPr>
            <a:picLocks noChangeAspect="1" noChangeArrowheads="1"/>
          </p:cNvPicPr>
          <p:nvPr/>
        </p:nvPicPr>
        <p:blipFill>
          <a:blip r:embed="rId7"/>
          <a:srcRect/>
          <a:stretch>
            <a:fillRect/>
          </a:stretch>
        </p:blipFill>
        <p:spPr bwMode="auto">
          <a:xfrm>
            <a:off x="838200" y="3276600"/>
            <a:ext cx="1031875" cy="1524000"/>
          </a:xfrm>
          <a:prstGeom prst="rect">
            <a:avLst/>
          </a:prstGeom>
          <a:noFill/>
          <a:ln w="9525">
            <a:noFill/>
            <a:miter lim="800000"/>
            <a:headEnd/>
            <a:tailEnd/>
          </a:ln>
        </p:spPr>
      </p:pic>
      <p:pic>
        <p:nvPicPr>
          <p:cNvPr id="15" name="Picture 19" descr="tall%20wood%20table"/>
          <p:cNvPicPr>
            <a:picLocks noChangeAspect="1" noChangeArrowheads="1"/>
          </p:cNvPicPr>
          <p:nvPr/>
        </p:nvPicPr>
        <p:blipFill>
          <a:blip r:embed="rId8"/>
          <a:srcRect/>
          <a:stretch>
            <a:fillRect/>
          </a:stretch>
        </p:blipFill>
        <p:spPr bwMode="auto">
          <a:xfrm>
            <a:off x="3886200" y="3352800"/>
            <a:ext cx="762000" cy="1143000"/>
          </a:xfrm>
          <a:prstGeom prst="rect">
            <a:avLst/>
          </a:prstGeom>
          <a:noFill/>
          <a:ln w="9525">
            <a:noFill/>
            <a:miter lim="800000"/>
            <a:headEnd/>
            <a:tailEnd/>
          </a:ln>
        </p:spPr>
      </p:pic>
      <p:pic>
        <p:nvPicPr>
          <p:cNvPr id="16" name="Picture 20" descr="wooden%20sq"/>
          <p:cNvPicPr>
            <a:picLocks noChangeAspect="1" noChangeArrowheads="1"/>
          </p:cNvPicPr>
          <p:nvPr/>
        </p:nvPicPr>
        <p:blipFill>
          <a:blip r:embed="rId9"/>
          <a:srcRect/>
          <a:stretch>
            <a:fillRect/>
          </a:stretch>
        </p:blipFill>
        <p:spPr bwMode="auto">
          <a:xfrm>
            <a:off x="5108575" y="3200400"/>
            <a:ext cx="1139825" cy="1295400"/>
          </a:xfrm>
          <a:prstGeom prst="rect">
            <a:avLst/>
          </a:prstGeom>
          <a:noFill/>
          <a:ln w="9525">
            <a:noFill/>
            <a:miter lim="800000"/>
            <a:headEnd/>
            <a:tailEnd/>
          </a:ln>
        </p:spPr>
      </p:pic>
      <p:pic>
        <p:nvPicPr>
          <p:cNvPr id="17" name="Picture 21" descr="red%20wicker"/>
          <p:cNvPicPr>
            <a:picLocks noChangeAspect="1" noChangeArrowheads="1"/>
          </p:cNvPicPr>
          <p:nvPr/>
        </p:nvPicPr>
        <p:blipFill>
          <a:blip r:embed="rId10"/>
          <a:srcRect/>
          <a:stretch>
            <a:fillRect/>
          </a:stretch>
        </p:blipFill>
        <p:spPr bwMode="auto">
          <a:xfrm>
            <a:off x="6756400" y="3276600"/>
            <a:ext cx="1016000" cy="1219200"/>
          </a:xfrm>
          <a:prstGeom prst="rect">
            <a:avLst/>
          </a:prstGeom>
          <a:noFill/>
          <a:ln w="9525">
            <a:noFill/>
            <a:miter lim="800000"/>
            <a:headEnd/>
            <a:tailEnd/>
          </a:ln>
        </p:spPr>
      </p:pic>
      <p:pic>
        <p:nvPicPr>
          <p:cNvPr id="18" name="Picture 34" descr="_JMP0087"/>
          <p:cNvPicPr>
            <a:picLocks noChangeAspect="1" noChangeArrowheads="1"/>
          </p:cNvPicPr>
          <p:nvPr/>
        </p:nvPicPr>
        <p:blipFill>
          <a:blip r:embed="rId11"/>
          <a:srcRect/>
          <a:stretch>
            <a:fillRect/>
          </a:stretch>
        </p:blipFill>
        <p:spPr bwMode="auto">
          <a:xfrm>
            <a:off x="1905000" y="5181600"/>
            <a:ext cx="762000" cy="1095375"/>
          </a:xfrm>
          <a:prstGeom prst="rect">
            <a:avLst/>
          </a:prstGeom>
          <a:noFill/>
          <a:ln w="9525">
            <a:noFill/>
            <a:miter lim="800000"/>
            <a:headEnd/>
            <a:tailEnd/>
          </a:ln>
        </p:spPr>
      </p:pic>
      <p:pic>
        <p:nvPicPr>
          <p:cNvPr id="19" name="Picture 35" descr="small%20zeta"/>
          <p:cNvPicPr>
            <a:picLocks noChangeAspect="1" noChangeArrowheads="1"/>
          </p:cNvPicPr>
          <p:nvPr/>
        </p:nvPicPr>
        <p:blipFill>
          <a:blip r:embed="rId12"/>
          <a:srcRect/>
          <a:stretch>
            <a:fillRect/>
          </a:stretch>
        </p:blipFill>
        <p:spPr bwMode="auto">
          <a:xfrm>
            <a:off x="609600" y="5181600"/>
            <a:ext cx="974725" cy="1219200"/>
          </a:xfrm>
          <a:prstGeom prst="rect">
            <a:avLst/>
          </a:prstGeom>
          <a:noFill/>
          <a:ln w="9525">
            <a:noFill/>
            <a:miter lim="800000"/>
            <a:headEnd/>
            <a:tailEnd/>
          </a:ln>
        </p:spPr>
      </p:pic>
      <p:pic>
        <p:nvPicPr>
          <p:cNvPr id="20" name="Picture 36" descr="ricardo%20copy"/>
          <p:cNvPicPr>
            <a:picLocks noChangeAspect="1" noChangeArrowheads="1"/>
          </p:cNvPicPr>
          <p:nvPr/>
        </p:nvPicPr>
        <p:blipFill>
          <a:blip r:embed="rId13"/>
          <a:srcRect/>
          <a:stretch>
            <a:fillRect/>
          </a:stretch>
        </p:blipFill>
        <p:spPr bwMode="auto">
          <a:xfrm>
            <a:off x="5638800" y="5257800"/>
            <a:ext cx="762000" cy="990600"/>
          </a:xfrm>
          <a:prstGeom prst="rect">
            <a:avLst/>
          </a:prstGeom>
          <a:noFill/>
          <a:ln w="9525">
            <a:noFill/>
            <a:miter lim="800000"/>
            <a:headEnd/>
            <a:tailEnd/>
          </a:ln>
        </p:spPr>
      </p:pic>
      <p:pic>
        <p:nvPicPr>
          <p:cNvPr id="21" name="Picture 37" descr="single%20poseur"/>
          <p:cNvPicPr>
            <a:picLocks noChangeAspect="1" noChangeArrowheads="1"/>
          </p:cNvPicPr>
          <p:nvPr/>
        </p:nvPicPr>
        <p:blipFill>
          <a:blip r:embed="rId14"/>
          <a:srcRect/>
          <a:stretch>
            <a:fillRect/>
          </a:stretch>
        </p:blipFill>
        <p:spPr bwMode="auto">
          <a:xfrm>
            <a:off x="4648200" y="5181600"/>
            <a:ext cx="762000" cy="1123950"/>
          </a:xfrm>
          <a:prstGeom prst="rect">
            <a:avLst/>
          </a:prstGeom>
          <a:noFill/>
          <a:ln w="9525">
            <a:noFill/>
            <a:miter lim="800000"/>
            <a:headEnd/>
            <a:tailEnd/>
          </a:ln>
        </p:spPr>
      </p:pic>
      <p:pic>
        <p:nvPicPr>
          <p:cNvPr id="22" name="Picture 38" descr="_JMP0015"/>
          <p:cNvPicPr>
            <a:picLocks noChangeAspect="1" noChangeArrowheads="1"/>
          </p:cNvPicPr>
          <p:nvPr/>
        </p:nvPicPr>
        <p:blipFill>
          <a:blip r:embed="rId15"/>
          <a:srcRect/>
          <a:stretch>
            <a:fillRect/>
          </a:stretch>
        </p:blipFill>
        <p:spPr bwMode="auto">
          <a:xfrm>
            <a:off x="3810000" y="5181600"/>
            <a:ext cx="762000" cy="1066800"/>
          </a:xfrm>
          <a:prstGeom prst="rect">
            <a:avLst/>
          </a:prstGeom>
          <a:noFill/>
          <a:ln w="9525">
            <a:noFill/>
            <a:miter lim="800000"/>
            <a:headEnd/>
            <a:tailEnd/>
          </a:ln>
        </p:spPr>
      </p:pic>
      <p:pic>
        <p:nvPicPr>
          <p:cNvPr id="23" name="Picture 39" descr="art%20Deco%20Poseur"/>
          <p:cNvPicPr>
            <a:picLocks noChangeAspect="1" noChangeArrowheads="1"/>
          </p:cNvPicPr>
          <p:nvPr/>
        </p:nvPicPr>
        <p:blipFill>
          <a:blip r:embed="rId16"/>
          <a:srcRect/>
          <a:stretch>
            <a:fillRect/>
          </a:stretch>
        </p:blipFill>
        <p:spPr bwMode="auto">
          <a:xfrm>
            <a:off x="2819400" y="5257800"/>
            <a:ext cx="762000" cy="952500"/>
          </a:xfrm>
          <a:prstGeom prst="rect">
            <a:avLst/>
          </a:prstGeom>
          <a:noFill/>
          <a:ln w="9525">
            <a:noFill/>
            <a:miter lim="800000"/>
            <a:headEnd/>
            <a:tailEnd/>
          </a:ln>
        </p:spPr>
      </p:pic>
      <p:pic>
        <p:nvPicPr>
          <p:cNvPr id="24" name="Picture 40" descr="small%20cast%20iron%20stool"/>
          <p:cNvPicPr>
            <a:picLocks noChangeAspect="1" noChangeArrowheads="1"/>
          </p:cNvPicPr>
          <p:nvPr/>
        </p:nvPicPr>
        <p:blipFill>
          <a:blip r:embed="rId17"/>
          <a:srcRect/>
          <a:stretch>
            <a:fillRect/>
          </a:stretch>
        </p:blipFill>
        <p:spPr bwMode="auto">
          <a:xfrm>
            <a:off x="7543800" y="5181600"/>
            <a:ext cx="762000" cy="1123950"/>
          </a:xfrm>
          <a:prstGeom prst="rect">
            <a:avLst/>
          </a:prstGeom>
          <a:noFill/>
          <a:ln w="9525">
            <a:noFill/>
            <a:miter lim="800000"/>
            <a:headEnd/>
            <a:tailEnd/>
          </a:ln>
        </p:spPr>
      </p:pic>
      <p:pic>
        <p:nvPicPr>
          <p:cNvPr id="25" name="Picture 41" descr="chrome%20art%20deco%20stool"/>
          <p:cNvPicPr>
            <a:picLocks noChangeAspect="1" noChangeArrowheads="1"/>
          </p:cNvPicPr>
          <p:nvPr/>
        </p:nvPicPr>
        <p:blipFill>
          <a:blip r:embed="rId18"/>
          <a:srcRect/>
          <a:stretch>
            <a:fillRect/>
          </a:stretch>
        </p:blipFill>
        <p:spPr bwMode="auto">
          <a:xfrm>
            <a:off x="6553200" y="5257800"/>
            <a:ext cx="762000" cy="885825"/>
          </a:xfrm>
          <a:prstGeom prst="rect">
            <a:avLst/>
          </a:prstGeom>
          <a:noFill/>
          <a:ln w="9525">
            <a:noFill/>
            <a:miter lim="800000"/>
            <a:headEnd/>
            <a:tailEnd/>
          </a:ln>
        </p:spPr>
      </p:pic>
      <p:sp>
        <p:nvSpPr>
          <p:cNvPr id="26" name="Slide Number Placeholder 25"/>
          <p:cNvSpPr>
            <a:spLocks noGrp="1"/>
          </p:cNvSpPr>
          <p:nvPr>
            <p:ph type="sldNum" sz="quarter" idx="11"/>
          </p:nvPr>
        </p:nvSpPr>
        <p:spPr/>
        <p:txBody>
          <a:bodyPr/>
          <a:lstStyle/>
          <a:p>
            <a:pPr>
              <a:defRPr/>
            </a:pPr>
            <a:fld id="{F3AC1A35-4A72-4140-A5FF-B485D950D63E}" type="slidenum">
              <a:rPr lang="en-IN" smtClean="0"/>
              <a:pPr>
                <a:defRPr/>
              </a:pPr>
              <a:t>19</a:t>
            </a:fld>
            <a:endParaRPr lang="en-IN" dirty="0"/>
          </a:p>
        </p:txBody>
      </p:sp>
      <p:sp>
        <p:nvSpPr>
          <p:cNvPr id="28" name="Footer Placeholder 27"/>
          <p:cNvSpPr>
            <a:spLocks noGrp="1"/>
          </p:cNvSpPr>
          <p:nvPr>
            <p:ph type="ftr" sz="quarter" idx="10"/>
          </p:nvPr>
        </p:nvSpPr>
        <p:spPr/>
        <p:txBody>
          <a:bodyPr/>
          <a:lstStyle/>
          <a:p>
            <a:pPr>
              <a:defRPr/>
            </a:pPr>
            <a:r>
              <a:rPr lang="en-IN" smtClean="0"/>
              <a:t>www.jkgit.com</a:t>
            </a:r>
            <a:endParaRPr lang="en-IN"/>
          </a:p>
        </p:txBody>
      </p:sp>
      <p:pic>
        <p:nvPicPr>
          <p:cNvPr id="27" name="Picture 26"/>
          <p:cNvPicPr>
            <a:picLocks noChangeAspect="1"/>
          </p:cNvPicPr>
          <p:nvPr/>
        </p:nvPicPr>
        <p:blipFill>
          <a:blip r:embed="rId19"/>
          <a:srcRect/>
          <a:stretch>
            <a:fillRect/>
          </a:stretch>
        </p:blipFill>
        <p:spPr bwMode="auto">
          <a:xfrm>
            <a:off x="6898150" y="-24"/>
            <a:ext cx="2245882" cy="113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4338" name="Group 11"/>
          <p:cNvGrpSpPr>
            <a:grpSpLocks/>
          </p:cNvGrpSpPr>
          <p:nvPr/>
        </p:nvGrpSpPr>
        <p:grpSpPr bwMode="auto">
          <a:xfrm>
            <a:off x="2867025" y="1339850"/>
            <a:ext cx="3276600" cy="1946275"/>
            <a:chOff x="1488" y="709"/>
            <a:chExt cx="2544" cy="1595"/>
          </a:xfrm>
        </p:grpSpPr>
        <p:pic>
          <p:nvPicPr>
            <p:cNvPr id="14343" name="Picture 6" descr="751787"/>
            <p:cNvPicPr>
              <a:picLocks noChangeAspect="1" noChangeArrowheads="1"/>
            </p:cNvPicPr>
            <p:nvPr/>
          </p:nvPicPr>
          <p:blipFill>
            <a:blip r:embed="rId2" cstate="print"/>
            <a:srcRect/>
            <a:stretch>
              <a:fillRect/>
            </a:stretch>
          </p:blipFill>
          <p:spPr bwMode="auto">
            <a:xfrm>
              <a:off x="1488" y="709"/>
              <a:ext cx="2544" cy="1595"/>
            </a:xfrm>
            <a:prstGeom prst="rect">
              <a:avLst/>
            </a:prstGeom>
            <a:noFill/>
            <a:ln w="9525">
              <a:noFill/>
              <a:miter lim="800000"/>
              <a:headEnd/>
              <a:tailEnd/>
            </a:ln>
          </p:spPr>
        </p:pic>
        <p:sp>
          <p:nvSpPr>
            <p:cNvPr id="14344" name="Rectangle 7"/>
            <p:cNvSpPr>
              <a:spLocks noChangeArrowheads="1"/>
            </p:cNvSpPr>
            <p:nvPr/>
          </p:nvSpPr>
          <p:spPr bwMode="auto">
            <a:xfrm>
              <a:off x="1536" y="768"/>
              <a:ext cx="2496" cy="1536"/>
            </a:xfrm>
            <a:prstGeom prst="rect">
              <a:avLst/>
            </a:prstGeom>
            <a:noFill/>
            <a:ln w="38100">
              <a:solidFill>
                <a:schemeClr val="bg1"/>
              </a:solidFill>
              <a:miter lim="800000"/>
              <a:headEnd/>
              <a:tailEnd/>
            </a:ln>
          </p:spPr>
          <p:txBody>
            <a:bodyPr wrap="none" anchor="ctr"/>
            <a:lstStyle/>
            <a:p>
              <a:pPr eaLnBrk="0" hangingPunct="0"/>
              <a:endParaRPr lang="en-US" u="sng">
                <a:solidFill>
                  <a:srgbClr val="003366"/>
                </a:solidFill>
              </a:endParaRPr>
            </a:p>
          </p:txBody>
        </p:sp>
      </p:grpSp>
      <p:sp>
        <p:nvSpPr>
          <p:cNvPr id="14339" name="Title 1"/>
          <p:cNvSpPr>
            <a:spLocks noGrp="1"/>
          </p:cNvSpPr>
          <p:nvPr>
            <p:ph type="title"/>
          </p:nvPr>
        </p:nvSpPr>
        <p:spPr/>
        <p:txBody>
          <a:bodyPr/>
          <a:lstStyle/>
          <a:p>
            <a:pPr eaLnBrk="1" hangingPunct="1"/>
            <a:r>
              <a:rPr lang="en-US" smtClean="0">
                <a:solidFill>
                  <a:srgbClr val="0070C0"/>
                </a:solidFill>
              </a:rPr>
              <a:t>VISION</a:t>
            </a:r>
          </a:p>
        </p:txBody>
      </p:sp>
      <p:sp>
        <p:nvSpPr>
          <p:cNvPr id="14340" name="Content Placeholder 2"/>
          <p:cNvSpPr>
            <a:spLocks noGrp="1"/>
          </p:cNvSpPr>
          <p:nvPr>
            <p:ph idx="1"/>
          </p:nvPr>
        </p:nvSpPr>
        <p:spPr>
          <a:xfrm>
            <a:off x="428596" y="1285860"/>
            <a:ext cx="8401050" cy="5429288"/>
          </a:xfrm>
        </p:spPr>
        <p:txBody>
          <a:bodyPr/>
          <a:lstStyle/>
          <a:p>
            <a:pPr algn="ctr" eaLnBrk="1" hangingPunct="1">
              <a:buFont typeface="Arial" charset="0"/>
              <a:buNone/>
            </a:pPr>
            <a:endParaRPr lang="en-US" sz="4000" dirty="0" smtClean="0">
              <a:solidFill>
                <a:srgbClr val="0070C0"/>
              </a:solidFill>
            </a:endParaRPr>
          </a:p>
          <a:p>
            <a:pPr algn="ctr" eaLnBrk="1" hangingPunct="1">
              <a:buFont typeface="Arial" charset="0"/>
              <a:buNone/>
            </a:pPr>
            <a:endParaRPr lang="en-US" sz="2400" dirty="0" smtClean="0"/>
          </a:p>
          <a:p>
            <a:pPr algn="ctr" eaLnBrk="1" hangingPunct="1">
              <a:buFont typeface="Arial" charset="0"/>
              <a:buNone/>
            </a:pPr>
            <a:endParaRPr lang="en-US" sz="2400" dirty="0" smtClean="0"/>
          </a:p>
          <a:p>
            <a:pPr algn="ctr" eaLnBrk="1" hangingPunct="1">
              <a:buNone/>
            </a:pPr>
            <a:r>
              <a:rPr lang="en-US" sz="2400" dirty="0" smtClean="0"/>
              <a:t>Infrastructure is the ongoing major drive of commerce and economy in South Asia and Africa over the next two decades. We will be an integrated trade-solution provider with primary focus on infrastructure verticals like Construction, Power, Oil and Gas, and bulk commodities.</a:t>
            </a:r>
          </a:p>
          <a:p>
            <a:pPr algn="ctr" eaLnBrk="1" hangingPunct="1">
              <a:buFont typeface="Arial" charset="0"/>
              <a:buNone/>
            </a:pPr>
            <a:r>
              <a:rPr lang="en-US" sz="3600" dirty="0" smtClean="0">
                <a:solidFill>
                  <a:srgbClr val="0070C0"/>
                </a:solidFill>
              </a:rPr>
              <a:t>MISSION</a:t>
            </a:r>
            <a:r>
              <a:rPr lang="en-US" sz="2800" dirty="0" smtClean="0"/>
              <a:t> </a:t>
            </a:r>
          </a:p>
          <a:p>
            <a:pPr algn="ctr" eaLnBrk="1" hangingPunct="1">
              <a:buFont typeface="Arial" charset="0"/>
              <a:buNone/>
            </a:pPr>
            <a:r>
              <a:rPr lang="en-US" sz="2800" dirty="0" smtClean="0"/>
              <a:t>To be an Integrated Procurement/Supply-Chain arm offering high quality economic solutions for our esteemed clients</a:t>
            </a:r>
          </a:p>
        </p:txBody>
      </p:sp>
      <p:sp>
        <p:nvSpPr>
          <p:cNvPr id="5" name="Slide Number Placeholder 4"/>
          <p:cNvSpPr>
            <a:spLocks noGrp="1"/>
          </p:cNvSpPr>
          <p:nvPr>
            <p:ph type="sldNum" sz="quarter" idx="11"/>
          </p:nvPr>
        </p:nvSpPr>
        <p:spPr/>
        <p:txBody>
          <a:bodyPr/>
          <a:lstStyle/>
          <a:p>
            <a:pPr>
              <a:defRPr/>
            </a:pPr>
            <a:fld id="{6D543D11-1A5C-44D0-AAAD-7BDC71E0A3F2}" type="slidenum">
              <a:rPr lang="en-IN"/>
              <a:pPr>
                <a:defRPr/>
              </a:pPr>
              <a:t>2</a:t>
            </a:fld>
            <a:endParaRPr lang="en-IN" dirty="0"/>
          </a:p>
        </p:txBody>
      </p:sp>
      <p:sp>
        <p:nvSpPr>
          <p:cNvPr id="10" name="Footer Placeholder 9"/>
          <p:cNvSpPr>
            <a:spLocks noGrp="1"/>
          </p:cNvSpPr>
          <p:nvPr>
            <p:ph type="ftr" sz="quarter" idx="10"/>
          </p:nvPr>
        </p:nvSpPr>
        <p:spPr>
          <a:xfrm>
            <a:off x="3286116" y="6492875"/>
            <a:ext cx="2895600" cy="365125"/>
          </a:xfrm>
        </p:spPr>
        <p:txBody>
          <a:bodyPr/>
          <a:lstStyle/>
          <a:p>
            <a:pPr>
              <a:defRPr/>
            </a:pPr>
            <a:r>
              <a:rPr lang="en-IN" dirty="0" smtClean="0"/>
              <a:t>www.jkgit.com</a:t>
            </a:r>
            <a:endParaRPr lang="en-IN" dirty="0"/>
          </a:p>
        </p:txBody>
      </p:sp>
      <p:pic>
        <p:nvPicPr>
          <p:cNvPr id="11" name="Picture 10"/>
          <p:cNvPicPr>
            <a:picLocks noChangeAspect="1"/>
          </p:cNvPicPr>
          <p:nvPr/>
        </p:nvPicPr>
        <p:blipFill>
          <a:blip r:embed="rId3"/>
          <a:srcRect/>
          <a:stretch>
            <a:fillRect/>
          </a:stretch>
        </p:blipFill>
        <p:spPr bwMode="auto">
          <a:xfrm>
            <a:off x="6898118" y="9509"/>
            <a:ext cx="2245882" cy="113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body" idx="4294967295"/>
          </p:nvPr>
        </p:nvSpPr>
        <p:spPr>
          <a:xfrm>
            <a:off x="228600" y="5203825"/>
            <a:ext cx="8229600" cy="1044575"/>
          </a:xfrm>
        </p:spPr>
        <p:txBody>
          <a:bodyPr/>
          <a:lstStyle/>
          <a:p>
            <a:pPr lvl="1" algn="ctr" eaLnBrk="1" hangingPunct="1">
              <a:buFontTx/>
              <a:buNone/>
            </a:pPr>
            <a:r>
              <a:rPr lang="en-US" sz="1800" smtClean="0">
                <a:latin typeface="Trebuchet MS" pitchFamily="34" charset="0"/>
              </a:rPr>
              <a:t>Generators |  Boilers | Turbines | Pre-heaters | Coal handling</a:t>
            </a:r>
          </a:p>
          <a:p>
            <a:pPr lvl="1" algn="ctr" eaLnBrk="1" hangingPunct="1">
              <a:buFontTx/>
              <a:buNone/>
            </a:pPr>
            <a:r>
              <a:rPr lang="en-US" sz="1800" smtClean="0">
                <a:latin typeface="Trebuchet MS" pitchFamily="34" charset="0"/>
              </a:rPr>
              <a:t>Transformers | Control Relay Panels | Transmission Towers </a:t>
            </a:r>
          </a:p>
          <a:p>
            <a:pPr lvl="1" algn="ctr" eaLnBrk="1" hangingPunct="1">
              <a:buFontTx/>
              <a:buNone/>
            </a:pPr>
            <a:r>
              <a:rPr lang="en-US" sz="1800" smtClean="0">
                <a:latin typeface="Trebuchet MS" pitchFamily="34" charset="0"/>
              </a:rPr>
              <a:t>Balancer plants |  Steam coal|  Filters | Ash handling</a:t>
            </a:r>
          </a:p>
        </p:txBody>
      </p:sp>
      <p:pic>
        <p:nvPicPr>
          <p:cNvPr id="35843" name="Picture 3"/>
          <p:cNvPicPr>
            <a:picLocks noChangeAspect="1" noChangeArrowheads="1"/>
          </p:cNvPicPr>
          <p:nvPr/>
        </p:nvPicPr>
        <p:blipFill>
          <a:blip r:embed="rId3" cstate="print"/>
          <a:srcRect/>
          <a:stretch>
            <a:fillRect/>
          </a:stretch>
        </p:blipFill>
        <p:spPr bwMode="auto">
          <a:xfrm>
            <a:off x="2428875" y="1727200"/>
            <a:ext cx="4286250" cy="3059113"/>
          </a:xfrm>
          <a:prstGeom prst="rect">
            <a:avLst/>
          </a:prstGeom>
          <a:noFill/>
          <a:ln w="9525">
            <a:noFill/>
            <a:miter lim="800000"/>
            <a:headEnd/>
            <a:tailEnd/>
          </a:ln>
        </p:spPr>
      </p:pic>
      <p:sp>
        <p:nvSpPr>
          <p:cNvPr id="35844" name="Rectangle 5"/>
          <p:cNvSpPr>
            <a:spLocks noChangeArrowheads="1"/>
          </p:cNvSpPr>
          <p:nvPr/>
        </p:nvSpPr>
        <p:spPr bwMode="auto">
          <a:xfrm>
            <a:off x="2571750" y="214313"/>
            <a:ext cx="4038600" cy="762000"/>
          </a:xfrm>
          <a:prstGeom prst="rect">
            <a:avLst/>
          </a:prstGeom>
          <a:noFill/>
          <a:ln w="9525">
            <a:noFill/>
            <a:miter lim="800000"/>
            <a:headEnd/>
            <a:tailEnd/>
          </a:ln>
        </p:spPr>
        <p:txBody>
          <a:bodyPr/>
          <a:lstStyle/>
          <a:p>
            <a:pPr marL="3175" indent="-3175" algn="just">
              <a:lnSpc>
                <a:spcPct val="80000"/>
              </a:lnSpc>
              <a:spcBef>
                <a:spcPct val="20000"/>
              </a:spcBef>
              <a:buFont typeface="Wingdings" pitchFamily="2" charset="2"/>
              <a:buChar char="°"/>
            </a:pPr>
            <a:endParaRPr lang="en-US" sz="1400" b="1" i="1">
              <a:solidFill>
                <a:srgbClr val="003366"/>
              </a:solidFill>
              <a:latin typeface="Trebuchet MS" pitchFamily="34" charset="0"/>
            </a:endParaRPr>
          </a:p>
          <a:p>
            <a:pPr marL="3175" indent="-3175" algn="ctr">
              <a:lnSpc>
                <a:spcPct val="80000"/>
              </a:lnSpc>
              <a:spcBef>
                <a:spcPct val="20000"/>
              </a:spcBef>
              <a:buFont typeface="Wingdings" pitchFamily="2" charset="2"/>
              <a:buNone/>
            </a:pPr>
            <a:r>
              <a:rPr lang="en-US" sz="3200" b="1">
                <a:solidFill>
                  <a:srgbClr val="CC3300"/>
                </a:solidFill>
                <a:latin typeface="Trebuchet MS" pitchFamily="34" charset="0"/>
              </a:rPr>
              <a:t>Power</a:t>
            </a:r>
            <a:endParaRPr lang="en-US" sz="1400" b="1">
              <a:solidFill>
                <a:srgbClr val="CC3300"/>
              </a:solidFill>
              <a:latin typeface="Trebuchet MS" pitchFamily="34" charset="0"/>
            </a:endParaRPr>
          </a:p>
        </p:txBody>
      </p:sp>
      <p:sp>
        <p:nvSpPr>
          <p:cNvPr id="8" name="Rectangle 7"/>
          <p:cNvSpPr/>
          <p:nvPr/>
        </p:nvSpPr>
        <p:spPr>
          <a:xfrm>
            <a:off x="2428875" y="1714500"/>
            <a:ext cx="4286250" cy="30718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Slide Number Placeholder 6"/>
          <p:cNvSpPr>
            <a:spLocks noGrp="1"/>
          </p:cNvSpPr>
          <p:nvPr>
            <p:ph type="sldNum" sz="quarter" idx="11"/>
          </p:nvPr>
        </p:nvSpPr>
        <p:spPr/>
        <p:txBody>
          <a:bodyPr/>
          <a:lstStyle/>
          <a:p>
            <a:pPr>
              <a:defRPr/>
            </a:pPr>
            <a:fld id="{F3AC1A35-4A72-4140-A5FF-B485D950D63E}" type="slidenum">
              <a:rPr lang="en-IN" smtClean="0"/>
              <a:pPr>
                <a:defRPr/>
              </a:pPr>
              <a:t>20</a:t>
            </a:fld>
            <a:endParaRPr lang="en-IN" dirty="0"/>
          </a:p>
        </p:txBody>
      </p:sp>
      <p:sp>
        <p:nvSpPr>
          <p:cNvPr id="10" name="Footer Placeholder 9"/>
          <p:cNvSpPr>
            <a:spLocks noGrp="1"/>
          </p:cNvSpPr>
          <p:nvPr>
            <p:ph type="ftr" sz="quarter" idx="10"/>
          </p:nvPr>
        </p:nvSpPr>
        <p:spPr/>
        <p:txBody>
          <a:bodyPr/>
          <a:lstStyle/>
          <a:p>
            <a:pPr>
              <a:defRPr/>
            </a:pPr>
            <a:r>
              <a:rPr lang="en-IN" smtClean="0"/>
              <a:t>www.jkgit.com</a:t>
            </a:r>
            <a:endParaRPr lang="en-IN"/>
          </a:p>
        </p:txBody>
      </p:sp>
      <p:pic>
        <p:nvPicPr>
          <p:cNvPr id="9" name="Picture 8"/>
          <p:cNvPicPr>
            <a:picLocks noChangeAspect="1"/>
          </p:cNvPicPr>
          <p:nvPr/>
        </p:nvPicPr>
        <p:blipFill>
          <a:blip r:embed="rId4"/>
          <a:srcRect/>
          <a:stretch>
            <a:fillRect/>
          </a:stretch>
        </p:blipFill>
        <p:spPr bwMode="auto">
          <a:xfrm>
            <a:off x="6898150" y="-24"/>
            <a:ext cx="2245882" cy="113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90" name="Picture 5" descr="2"/>
          <p:cNvPicPr>
            <a:picLocks noChangeAspect="1" noChangeArrowheads="1"/>
          </p:cNvPicPr>
          <p:nvPr/>
        </p:nvPicPr>
        <p:blipFill>
          <a:blip r:embed="rId3" cstate="print"/>
          <a:srcRect/>
          <a:stretch>
            <a:fillRect/>
          </a:stretch>
        </p:blipFill>
        <p:spPr bwMode="auto">
          <a:xfrm>
            <a:off x="2428875" y="1571625"/>
            <a:ext cx="4357688" cy="2933700"/>
          </a:xfrm>
          <a:prstGeom prst="rect">
            <a:avLst/>
          </a:prstGeom>
          <a:noFill/>
          <a:ln w="9525">
            <a:noFill/>
            <a:miter lim="800000"/>
            <a:headEnd/>
            <a:tailEnd/>
          </a:ln>
        </p:spPr>
      </p:pic>
      <p:sp>
        <p:nvSpPr>
          <p:cNvPr id="37891" name="Rectangle 11"/>
          <p:cNvSpPr>
            <a:spLocks noGrp="1" noChangeArrowheads="1"/>
          </p:cNvSpPr>
          <p:nvPr>
            <p:ph sz="half" idx="4294967295"/>
          </p:nvPr>
        </p:nvSpPr>
        <p:spPr>
          <a:xfrm>
            <a:off x="285750" y="4857750"/>
            <a:ext cx="8458200" cy="838200"/>
          </a:xfrm>
        </p:spPr>
        <p:txBody>
          <a:bodyPr/>
          <a:lstStyle/>
          <a:p>
            <a:pPr algn="ctr" eaLnBrk="1" hangingPunct="1">
              <a:buFontTx/>
              <a:buNone/>
            </a:pPr>
            <a:r>
              <a:rPr lang="en-US" sz="1800" dirty="0" smtClean="0">
                <a:latin typeface="Trebuchet MS" pitchFamily="34" charset="0"/>
              </a:rPr>
              <a:t>Rock Phosphate |  DAP |  MOP | MAP</a:t>
            </a:r>
            <a:r>
              <a:rPr lang="en-US" sz="1800" b="1" i="1" dirty="0" smtClean="0">
                <a:latin typeface="Trebuchet MS" pitchFamily="34" charset="0"/>
              </a:rPr>
              <a:t> </a:t>
            </a:r>
          </a:p>
          <a:p>
            <a:pPr lvl="1" algn="ctr" eaLnBrk="1" hangingPunct="1">
              <a:buFontTx/>
              <a:buNone/>
            </a:pPr>
            <a:r>
              <a:rPr lang="en-US" sz="1800" dirty="0" smtClean="0">
                <a:latin typeface="Trebuchet MS" pitchFamily="34" charset="0"/>
              </a:rPr>
              <a:t>Urea | Water soluble fertilizers </a:t>
            </a:r>
            <a:r>
              <a:rPr lang="en-US" sz="1800" b="1" dirty="0" smtClean="0">
                <a:latin typeface="Trebuchet MS" pitchFamily="34" charset="0"/>
              </a:rPr>
              <a:t>| </a:t>
            </a:r>
            <a:r>
              <a:rPr lang="en-US" sz="1800" dirty="0" smtClean="0">
                <a:latin typeface="Trebuchet MS" pitchFamily="34" charset="0"/>
              </a:rPr>
              <a:t>Phosphoric acid </a:t>
            </a:r>
            <a:r>
              <a:rPr lang="en-US" sz="1800" b="1" dirty="0" smtClean="0">
                <a:latin typeface="Trebuchet MS" pitchFamily="34" charset="0"/>
              </a:rPr>
              <a:t>|</a:t>
            </a:r>
            <a:r>
              <a:rPr lang="en-US" sz="1800" dirty="0" smtClean="0">
                <a:latin typeface="Trebuchet MS" pitchFamily="34" charset="0"/>
              </a:rPr>
              <a:t>Organic Fertilizers</a:t>
            </a:r>
          </a:p>
        </p:txBody>
      </p:sp>
      <p:sp>
        <p:nvSpPr>
          <p:cNvPr id="37892" name="Rectangle 8"/>
          <p:cNvSpPr>
            <a:spLocks noChangeArrowheads="1"/>
          </p:cNvSpPr>
          <p:nvPr/>
        </p:nvSpPr>
        <p:spPr bwMode="auto">
          <a:xfrm>
            <a:off x="1928813" y="357188"/>
            <a:ext cx="5029200" cy="762000"/>
          </a:xfrm>
          <a:prstGeom prst="rect">
            <a:avLst/>
          </a:prstGeom>
          <a:noFill/>
          <a:ln w="9525">
            <a:noFill/>
            <a:miter lim="800000"/>
            <a:headEnd/>
            <a:tailEnd/>
          </a:ln>
        </p:spPr>
        <p:txBody>
          <a:bodyPr/>
          <a:lstStyle/>
          <a:p>
            <a:pPr marL="3175" indent="-3175" algn="just">
              <a:lnSpc>
                <a:spcPct val="80000"/>
              </a:lnSpc>
              <a:spcBef>
                <a:spcPct val="20000"/>
              </a:spcBef>
              <a:buFont typeface="Wingdings" pitchFamily="2" charset="2"/>
              <a:buChar char="°"/>
            </a:pPr>
            <a:endParaRPr lang="en-US" sz="1400" b="1" i="1">
              <a:solidFill>
                <a:srgbClr val="003366"/>
              </a:solidFill>
              <a:latin typeface="Trebuchet MS" pitchFamily="34" charset="0"/>
            </a:endParaRPr>
          </a:p>
          <a:p>
            <a:pPr marL="3175" indent="-3175" algn="ctr">
              <a:lnSpc>
                <a:spcPct val="80000"/>
              </a:lnSpc>
              <a:spcBef>
                <a:spcPct val="20000"/>
              </a:spcBef>
              <a:buFont typeface="Wingdings" pitchFamily="2" charset="2"/>
              <a:buNone/>
            </a:pPr>
            <a:r>
              <a:rPr lang="en-US" sz="3200" b="1">
                <a:solidFill>
                  <a:srgbClr val="CC3300"/>
                </a:solidFill>
                <a:latin typeface="Trebuchet MS" pitchFamily="34" charset="0"/>
              </a:rPr>
              <a:t>Fertilizers &amp; Chemicals</a:t>
            </a:r>
            <a:endParaRPr lang="en-US" sz="1400" b="1">
              <a:solidFill>
                <a:srgbClr val="CC3300"/>
              </a:solidFill>
              <a:latin typeface="Trebuchet MS" pitchFamily="34" charset="0"/>
            </a:endParaRPr>
          </a:p>
        </p:txBody>
      </p:sp>
      <p:sp>
        <p:nvSpPr>
          <p:cNvPr id="6" name="Slide Number Placeholder 5"/>
          <p:cNvSpPr>
            <a:spLocks noGrp="1"/>
          </p:cNvSpPr>
          <p:nvPr>
            <p:ph type="sldNum" sz="quarter" idx="11"/>
          </p:nvPr>
        </p:nvSpPr>
        <p:spPr/>
        <p:txBody>
          <a:bodyPr/>
          <a:lstStyle/>
          <a:p>
            <a:pPr>
              <a:defRPr/>
            </a:pPr>
            <a:fld id="{F3AC1A35-4A72-4140-A5FF-B485D950D63E}" type="slidenum">
              <a:rPr lang="en-IN" smtClean="0"/>
              <a:pPr>
                <a:defRPr/>
              </a:pPr>
              <a:t>21</a:t>
            </a:fld>
            <a:endParaRPr lang="en-IN" dirty="0"/>
          </a:p>
        </p:txBody>
      </p:sp>
      <p:sp>
        <p:nvSpPr>
          <p:cNvPr id="8" name="Footer Placeholder 7"/>
          <p:cNvSpPr>
            <a:spLocks noGrp="1"/>
          </p:cNvSpPr>
          <p:nvPr>
            <p:ph type="ftr" sz="quarter" idx="10"/>
          </p:nvPr>
        </p:nvSpPr>
        <p:spPr/>
        <p:txBody>
          <a:bodyPr/>
          <a:lstStyle/>
          <a:p>
            <a:pPr>
              <a:defRPr/>
            </a:pPr>
            <a:r>
              <a:rPr lang="en-IN" smtClean="0"/>
              <a:t>www.jkgit.com</a:t>
            </a:r>
            <a:endParaRPr lang="en-IN"/>
          </a:p>
        </p:txBody>
      </p:sp>
      <p:pic>
        <p:nvPicPr>
          <p:cNvPr id="7" name="Picture 6"/>
          <p:cNvPicPr>
            <a:picLocks noChangeAspect="1"/>
          </p:cNvPicPr>
          <p:nvPr/>
        </p:nvPicPr>
        <p:blipFill>
          <a:blip r:embed="rId4"/>
          <a:srcRect/>
          <a:stretch>
            <a:fillRect/>
          </a:stretch>
        </p:blipFill>
        <p:spPr bwMode="auto">
          <a:xfrm>
            <a:off x="6898150" y="-24"/>
            <a:ext cx="2245882" cy="113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62" name="Picture 4" descr="Tioma_T-3_ID1065_175x225"/>
          <p:cNvPicPr>
            <a:picLocks noGrp="1" noChangeAspect="1" noChangeArrowheads="1"/>
          </p:cNvPicPr>
          <p:nvPr>
            <p:ph type="body" sz="half" idx="4294967295"/>
          </p:nvPr>
        </p:nvPicPr>
        <p:blipFill>
          <a:blip r:embed="rId3" cstate="print"/>
          <a:srcRect/>
          <a:stretch>
            <a:fillRect/>
          </a:stretch>
        </p:blipFill>
        <p:spPr>
          <a:xfrm>
            <a:off x="2286000" y="1785938"/>
            <a:ext cx="4500563" cy="3011487"/>
          </a:xfrm>
          <a:noFill/>
          <a:ln w="28575">
            <a:solidFill>
              <a:schemeClr val="accent2"/>
            </a:solidFill>
          </a:ln>
        </p:spPr>
      </p:pic>
      <p:sp>
        <p:nvSpPr>
          <p:cNvPr id="40963" name="Rectangle 11"/>
          <p:cNvSpPr>
            <a:spLocks noGrp="1" noChangeArrowheads="1"/>
          </p:cNvSpPr>
          <p:nvPr>
            <p:ph sz="half" idx="4294967295"/>
          </p:nvPr>
        </p:nvSpPr>
        <p:spPr>
          <a:xfrm>
            <a:off x="304800" y="5257800"/>
            <a:ext cx="8458200" cy="838200"/>
          </a:xfrm>
        </p:spPr>
        <p:txBody>
          <a:bodyPr/>
          <a:lstStyle/>
          <a:p>
            <a:pPr algn="ctr" eaLnBrk="1" hangingPunct="1">
              <a:buFontTx/>
              <a:buNone/>
            </a:pPr>
            <a:r>
              <a:rPr lang="en-US" sz="1800" dirty="0" smtClean="0">
                <a:latin typeface="Trebuchet MS" pitchFamily="34" charset="0"/>
              </a:rPr>
              <a:t>Rigs |  Barges Drilling equipments | Diesel |</a:t>
            </a:r>
          </a:p>
          <a:p>
            <a:pPr lvl="1" algn="ctr" eaLnBrk="1" hangingPunct="1">
              <a:buFontTx/>
              <a:buNone/>
            </a:pPr>
            <a:r>
              <a:rPr lang="en-US" sz="1800" dirty="0" smtClean="0">
                <a:latin typeface="Trebuchet MS" pitchFamily="34" charset="0"/>
              </a:rPr>
              <a:t>Boats &amp; Tugs | Furnace oil | Valves | Pipes and Casings</a:t>
            </a:r>
          </a:p>
        </p:txBody>
      </p:sp>
      <p:sp>
        <p:nvSpPr>
          <p:cNvPr id="40964" name="Rectangle 8"/>
          <p:cNvSpPr>
            <a:spLocks noChangeArrowheads="1"/>
          </p:cNvSpPr>
          <p:nvPr/>
        </p:nvSpPr>
        <p:spPr bwMode="auto">
          <a:xfrm>
            <a:off x="1857375" y="285750"/>
            <a:ext cx="5029200" cy="762000"/>
          </a:xfrm>
          <a:prstGeom prst="rect">
            <a:avLst/>
          </a:prstGeom>
          <a:noFill/>
          <a:ln w="9525">
            <a:noFill/>
            <a:miter lim="800000"/>
            <a:headEnd/>
            <a:tailEnd/>
          </a:ln>
        </p:spPr>
        <p:txBody>
          <a:bodyPr/>
          <a:lstStyle/>
          <a:p>
            <a:pPr marL="3175" indent="-3175" algn="just">
              <a:lnSpc>
                <a:spcPct val="80000"/>
              </a:lnSpc>
              <a:spcBef>
                <a:spcPct val="20000"/>
              </a:spcBef>
              <a:buFont typeface="Wingdings" pitchFamily="2" charset="2"/>
              <a:buChar char="°"/>
            </a:pPr>
            <a:endParaRPr lang="en-US" sz="1400" b="1" i="1">
              <a:solidFill>
                <a:srgbClr val="003366"/>
              </a:solidFill>
              <a:latin typeface="Trebuchet MS" pitchFamily="34" charset="0"/>
            </a:endParaRPr>
          </a:p>
          <a:p>
            <a:pPr marL="3175" indent="-3175" algn="ctr">
              <a:lnSpc>
                <a:spcPct val="80000"/>
              </a:lnSpc>
              <a:spcBef>
                <a:spcPct val="20000"/>
              </a:spcBef>
              <a:buFont typeface="Wingdings" pitchFamily="2" charset="2"/>
              <a:buNone/>
            </a:pPr>
            <a:r>
              <a:rPr lang="en-US" sz="3200" b="1">
                <a:solidFill>
                  <a:srgbClr val="CC3300"/>
                </a:solidFill>
                <a:latin typeface="Trebuchet MS" pitchFamily="34" charset="0"/>
              </a:rPr>
              <a:t>Oil and Gas</a:t>
            </a:r>
            <a:endParaRPr lang="en-US" sz="1400" b="1">
              <a:solidFill>
                <a:srgbClr val="CC3300"/>
              </a:solidFill>
              <a:latin typeface="Trebuchet MS" pitchFamily="34" charset="0"/>
            </a:endParaRPr>
          </a:p>
        </p:txBody>
      </p:sp>
      <p:sp>
        <p:nvSpPr>
          <p:cNvPr id="6" name="Slide Number Placeholder 5"/>
          <p:cNvSpPr>
            <a:spLocks noGrp="1"/>
          </p:cNvSpPr>
          <p:nvPr>
            <p:ph type="sldNum" sz="quarter" idx="11"/>
          </p:nvPr>
        </p:nvSpPr>
        <p:spPr/>
        <p:txBody>
          <a:bodyPr/>
          <a:lstStyle/>
          <a:p>
            <a:pPr>
              <a:defRPr/>
            </a:pPr>
            <a:fld id="{F3AC1A35-4A72-4140-A5FF-B485D950D63E}" type="slidenum">
              <a:rPr lang="en-IN" smtClean="0"/>
              <a:pPr>
                <a:defRPr/>
              </a:pPr>
              <a:t>22</a:t>
            </a:fld>
            <a:endParaRPr lang="en-IN" dirty="0"/>
          </a:p>
        </p:txBody>
      </p:sp>
      <p:sp>
        <p:nvSpPr>
          <p:cNvPr id="8" name="Footer Placeholder 7"/>
          <p:cNvSpPr>
            <a:spLocks noGrp="1"/>
          </p:cNvSpPr>
          <p:nvPr>
            <p:ph type="ftr" sz="quarter" idx="10"/>
          </p:nvPr>
        </p:nvSpPr>
        <p:spPr/>
        <p:txBody>
          <a:bodyPr/>
          <a:lstStyle/>
          <a:p>
            <a:pPr>
              <a:defRPr/>
            </a:pPr>
            <a:r>
              <a:rPr lang="en-IN" smtClean="0"/>
              <a:t>www.jkgit.com</a:t>
            </a:r>
            <a:endParaRPr lang="en-IN"/>
          </a:p>
        </p:txBody>
      </p:sp>
      <p:pic>
        <p:nvPicPr>
          <p:cNvPr id="7" name="Picture 6"/>
          <p:cNvPicPr>
            <a:picLocks noChangeAspect="1"/>
          </p:cNvPicPr>
          <p:nvPr/>
        </p:nvPicPr>
        <p:blipFill>
          <a:blip r:embed="rId4"/>
          <a:srcRect/>
          <a:stretch>
            <a:fillRect/>
          </a:stretch>
        </p:blipFill>
        <p:spPr bwMode="auto">
          <a:xfrm>
            <a:off x="6898150" y="-24"/>
            <a:ext cx="2245882" cy="113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11"/>
          <p:cNvSpPr>
            <a:spLocks noGrp="1" noChangeArrowheads="1"/>
          </p:cNvSpPr>
          <p:nvPr>
            <p:ph sz="half" idx="4294967295"/>
          </p:nvPr>
        </p:nvSpPr>
        <p:spPr>
          <a:xfrm>
            <a:off x="304800" y="5162550"/>
            <a:ext cx="8458200" cy="838200"/>
          </a:xfrm>
        </p:spPr>
        <p:txBody>
          <a:bodyPr/>
          <a:lstStyle/>
          <a:p>
            <a:pPr algn="ctr" eaLnBrk="1" hangingPunct="1">
              <a:buFontTx/>
              <a:buNone/>
            </a:pPr>
            <a:r>
              <a:rPr lang="en-US" sz="1800" smtClean="0">
                <a:latin typeface="Trebuchet MS" pitchFamily="34" charset="0"/>
              </a:rPr>
              <a:t>Certain Agro products  |  Procurement consultancy</a:t>
            </a:r>
          </a:p>
          <a:p>
            <a:pPr algn="ctr" eaLnBrk="1" hangingPunct="1">
              <a:buFontTx/>
              <a:buNone/>
            </a:pPr>
            <a:r>
              <a:rPr lang="en-US" sz="1800" smtClean="0">
                <a:latin typeface="Trebuchet MS" pitchFamily="34" charset="0"/>
              </a:rPr>
              <a:t>Logistics services | Metal scraps</a:t>
            </a:r>
          </a:p>
        </p:txBody>
      </p:sp>
      <p:sp>
        <p:nvSpPr>
          <p:cNvPr id="43011" name="Rectangle 8"/>
          <p:cNvSpPr>
            <a:spLocks noChangeArrowheads="1"/>
          </p:cNvSpPr>
          <p:nvPr/>
        </p:nvSpPr>
        <p:spPr bwMode="auto">
          <a:xfrm>
            <a:off x="2214563" y="214313"/>
            <a:ext cx="5029200" cy="762000"/>
          </a:xfrm>
          <a:prstGeom prst="rect">
            <a:avLst/>
          </a:prstGeom>
          <a:noFill/>
          <a:ln w="9525">
            <a:noFill/>
            <a:miter lim="800000"/>
            <a:headEnd/>
            <a:tailEnd/>
          </a:ln>
        </p:spPr>
        <p:txBody>
          <a:bodyPr/>
          <a:lstStyle/>
          <a:p>
            <a:pPr marL="3175" indent="-3175" algn="just">
              <a:lnSpc>
                <a:spcPct val="80000"/>
              </a:lnSpc>
              <a:spcBef>
                <a:spcPct val="20000"/>
              </a:spcBef>
              <a:buFont typeface="Wingdings" pitchFamily="2" charset="2"/>
              <a:buChar char="°"/>
            </a:pPr>
            <a:endParaRPr lang="en-US" sz="1400" b="1" i="1" dirty="0">
              <a:solidFill>
                <a:srgbClr val="003366"/>
              </a:solidFill>
              <a:latin typeface="Trebuchet MS" pitchFamily="34" charset="0"/>
            </a:endParaRPr>
          </a:p>
          <a:p>
            <a:pPr marL="3175" indent="-3175" algn="ctr">
              <a:lnSpc>
                <a:spcPct val="80000"/>
              </a:lnSpc>
              <a:spcBef>
                <a:spcPct val="20000"/>
              </a:spcBef>
              <a:buFont typeface="Wingdings" pitchFamily="2" charset="2"/>
              <a:buNone/>
            </a:pPr>
            <a:r>
              <a:rPr lang="en-US" sz="3200" b="1" dirty="0" smtClean="0">
                <a:solidFill>
                  <a:srgbClr val="CC3300"/>
                </a:solidFill>
                <a:latin typeface="Trebuchet MS" pitchFamily="34" charset="0"/>
              </a:rPr>
              <a:t>Bulk Commodities</a:t>
            </a:r>
            <a:endParaRPr lang="en-US" sz="1400" b="1" dirty="0">
              <a:solidFill>
                <a:srgbClr val="CC3300"/>
              </a:solidFill>
              <a:latin typeface="Trebuchet MS" pitchFamily="34" charset="0"/>
            </a:endParaRPr>
          </a:p>
        </p:txBody>
      </p:sp>
      <p:pic>
        <p:nvPicPr>
          <p:cNvPr id="43013" name="Picture 13" descr="http://www.cleartrade.com/images/commodities1.jpg"/>
          <p:cNvPicPr>
            <a:picLocks noChangeAspect="1" noChangeArrowheads="1"/>
          </p:cNvPicPr>
          <p:nvPr/>
        </p:nvPicPr>
        <p:blipFill>
          <a:blip r:embed="rId3" cstate="print"/>
          <a:srcRect/>
          <a:stretch>
            <a:fillRect/>
          </a:stretch>
        </p:blipFill>
        <p:spPr bwMode="auto">
          <a:xfrm>
            <a:off x="3071813" y="1643063"/>
            <a:ext cx="3190875" cy="3214687"/>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defRPr/>
            </a:pPr>
            <a:fld id="{F3AC1A35-4A72-4140-A5FF-B485D950D63E}" type="slidenum">
              <a:rPr lang="en-IN" smtClean="0"/>
              <a:pPr>
                <a:defRPr/>
              </a:pPr>
              <a:t>23</a:t>
            </a:fld>
            <a:endParaRPr lang="en-IN" dirty="0"/>
          </a:p>
        </p:txBody>
      </p:sp>
      <p:sp>
        <p:nvSpPr>
          <p:cNvPr id="8" name="Footer Placeholder 7"/>
          <p:cNvSpPr>
            <a:spLocks noGrp="1"/>
          </p:cNvSpPr>
          <p:nvPr>
            <p:ph type="ftr" sz="quarter" idx="10"/>
          </p:nvPr>
        </p:nvSpPr>
        <p:spPr/>
        <p:txBody>
          <a:bodyPr/>
          <a:lstStyle/>
          <a:p>
            <a:pPr>
              <a:defRPr/>
            </a:pPr>
            <a:r>
              <a:rPr lang="en-IN" smtClean="0"/>
              <a:t>www.jkgit.com</a:t>
            </a:r>
            <a:endParaRPr lang="en-IN"/>
          </a:p>
        </p:txBody>
      </p:sp>
      <p:pic>
        <p:nvPicPr>
          <p:cNvPr id="7" name="Picture 6"/>
          <p:cNvPicPr>
            <a:picLocks noChangeAspect="1"/>
          </p:cNvPicPr>
          <p:nvPr/>
        </p:nvPicPr>
        <p:blipFill>
          <a:blip r:embed="rId4"/>
          <a:srcRect/>
          <a:stretch>
            <a:fillRect/>
          </a:stretch>
        </p:blipFill>
        <p:spPr bwMode="auto">
          <a:xfrm>
            <a:off x="6898150" y="-24"/>
            <a:ext cx="2245882" cy="113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8"/>
          <p:cNvSpPr>
            <a:spLocks noChangeArrowheads="1"/>
          </p:cNvSpPr>
          <p:nvPr/>
        </p:nvSpPr>
        <p:spPr bwMode="auto">
          <a:xfrm>
            <a:off x="2214563" y="214313"/>
            <a:ext cx="5029200" cy="762000"/>
          </a:xfrm>
          <a:prstGeom prst="rect">
            <a:avLst/>
          </a:prstGeom>
          <a:noFill/>
          <a:ln w="9525">
            <a:noFill/>
            <a:miter lim="800000"/>
            <a:headEnd/>
            <a:tailEnd/>
          </a:ln>
        </p:spPr>
        <p:txBody>
          <a:bodyPr/>
          <a:lstStyle/>
          <a:p>
            <a:pPr marL="3175" indent="-3175" algn="just">
              <a:lnSpc>
                <a:spcPct val="80000"/>
              </a:lnSpc>
              <a:spcBef>
                <a:spcPct val="20000"/>
              </a:spcBef>
              <a:buFont typeface="Wingdings" pitchFamily="2" charset="2"/>
              <a:buChar char="°"/>
            </a:pPr>
            <a:endParaRPr lang="en-US" sz="1400" b="1" i="1" dirty="0">
              <a:solidFill>
                <a:srgbClr val="003366"/>
              </a:solidFill>
              <a:latin typeface="Trebuchet MS" pitchFamily="34" charset="0"/>
            </a:endParaRPr>
          </a:p>
          <a:p>
            <a:pPr marL="3175" indent="-3175" algn="ctr">
              <a:lnSpc>
                <a:spcPct val="80000"/>
              </a:lnSpc>
              <a:spcBef>
                <a:spcPct val="20000"/>
              </a:spcBef>
              <a:buFont typeface="Wingdings" pitchFamily="2" charset="2"/>
              <a:buNone/>
            </a:pPr>
            <a:r>
              <a:rPr lang="en-US" sz="3200" b="1" dirty="0" smtClean="0">
                <a:solidFill>
                  <a:srgbClr val="CC3300"/>
                </a:solidFill>
                <a:latin typeface="Trebuchet MS" pitchFamily="34" charset="0"/>
              </a:rPr>
              <a:t>METAL SCRAPS</a:t>
            </a:r>
            <a:endParaRPr lang="en-US" sz="1400" b="1" dirty="0">
              <a:solidFill>
                <a:srgbClr val="CC3300"/>
              </a:solidFill>
              <a:latin typeface="Trebuchet MS" pitchFamily="34" charset="0"/>
            </a:endParaRPr>
          </a:p>
        </p:txBody>
      </p:sp>
      <p:sp>
        <p:nvSpPr>
          <p:cNvPr id="6" name="Slide Number Placeholder 5"/>
          <p:cNvSpPr>
            <a:spLocks noGrp="1"/>
          </p:cNvSpPr>
          <p:nvPr>
            <p:ph type="sldNum" sz="quarter" idx="11"/>
          </p:nvPr>
        </p:nvSpPr>
        <p:spPr/>
        <p:txBody>
          <a:bodyPr/>
          <a:lstStyle/>
          <a:p>
            <a:pPr>
              <a:defRPr/>
            </a:pPr>
            <a:fld id="{F3AC1A35-4A72-4140-A5FF-B485D950D63E}" type="slidenum">
              <a:rPr lang="en-IN" smtClean="0"/>
              <a:pPr>
                <a:defRPr/>
              </a:pPr>
              <a:t>24</a:t>
            </a:fld>
            <a:endParaRPr lang="en-IN" dirty="0"/>
          </a:p>
        </p:txBody>
      </p:sp>
      <p:sp>
        <p:nvSpPr>
          <p:cNvPr id="8" name="Footer Placeholder 7"/>
          <p:cNvSpPr>
            <a:spLocks noGrp="1"/>
          </p:cNvSpPr>
          <p:nvPr>
            <p:ph type="ftr" sz="quarter" idx="10"/>
          </p:nvPr>
        </p:nvSpPr>
        <p:spPr/>
        <p:txBody>
          <a:bodyPr/>
          <a:lstStyle/>
          <a:p>
            <a:pPr>
              <a:defRPr/>
            </a:pPr>
            <a:r>
              <a:rPr lang="en-IN" smtClean="0"/>
              <a:t>www.jkgit.com</a:t>
            </a:r>
            <a:endParaRPr lang="en-IN"/>
          </a:p>
        </p:txBody>
      </p:sp>
      <p:pic>
        <p:nvPicPr>
          <p:cNvPr id="7" name="Picture 6"/>
          <p:cNvPicPr>
            <a:picLocks noChangeAspect="1"/>
          </p:cNvPicPr>
          <p:nvPr/>
        </p:nvPicPr>
        <p:blipFill>
          <a:blip r:embed="rId3"/>
          <a:srcRect/>
          <a:stretch>
            <a:fillRect/>
          </a:stretch>
        </p:blipFill>
        <p:spPr bwMode="auto">
          <a:xfrm>
            <a:off x="6898150" y="-24"/>
            <a:ext cx="2245882" cy="1133475"/>
          </a:xfrm>
          <a:prstGeom prst="rect">
            <a:avLst/>
          </a:prstGeom>
          <a:noFill/>
          <a:ln w="9525">
            <a:noFill/>
            <a:miter lim="800000"/>
            <a:headEnd/>
            <a:tailEnd/>
          </a:ln>
        </p:spPr>
      </p:pic>
      <p:pic>
        <p:nvPicPr>
          <p:cNvPr id="2050" name="Picture 2" descr="http://img.tootoo.com/mytootoo/upload/55/555463/product/555463_3ef8a6811f2099a01929f728ac573f35.jpg"/>
          <p:cNvPicPr>
            <a:picLocks noChangeAspect="1" noChangeArrowheads="1"/>
          </p:cNvPicPr>
          <p:nvPr/>
        </p:nvPicPr>
        <p:blipFill>
          <a:blip r:embed="rId4"/>
          <a:srcRect/>
          <a:stretch>
            <a:fillRect/>
          </a:stretch>
        </p:blipFill>
        <p:spPr bwMode="auto">
          <a:xfrm>
            <a:off x="357158" y="1214422"/>
            <a:ext cx="2428892" cy="2040908"/>
          </a:xfrm>
          <a:prstGeom prst="rect">
            <a:avLst/>
          </a:prstGeom>
          <a:noFill/>
        </p:spPr>
      </p:pic>
      <p:pic>
        <p:nvPicPr>
          <p:cNvPr id="2052" name="Picture 4" descr="http://web.tradekorea.com/upload_file2/sell/40/S00033940/copper_scrap__Aluminium_scrap___stainless_steel__lead_scrap.jpg"/>
          <p:cNvPicPr>
            <a:picLocks noChangeAspect="1" noChangeArrowheads="1"/>
          </p:cNvPicPr>
          <p:nvPr/>
        </p:nvPicPr>
        <p:blipFill>
          <a:blip r:embed="rId5"/>
          <a:srcRect/>
          <a:stretch>
            <a:fillRect/>
          </a:stretch>
        </p:blipFill>
        <p:spPr bwMode="auto">
          <a:xfrm>
            <a:off x="6215074" y="1285860"/>
            <a:ext cx="2500330" cy="1928826"/>
          </a:xfrm>
          <a:prstGeom prst="rect">
            <a:avLst/>
          </a:prstGeom>
          <a:noFill/>
        </p:spPr>
      </p:pic>
      <p:pic>
        <p:nvPicPr>
          <p:cNvPr id="2054" name="Picture 6" descr="http://philippine-trade.tradenote.net/images/users/000/013/479/36054.jpg"/>
          <p:cNvPicPr>
            <a:picLocks noChangeAspect="1" noChangeArrowheads="1"/>
          </p:cNvPicPr>
          <p:nvPr/>
        </p:nvPicPr>
        <p:blipFill>
          <a:blip r:embed="rId6"/>
          <a:srcRect/>
          <a:stretch>
            <a:fillRect/>
          </a:stretch>
        </p:blipFill>
        <p:spPr bwMode="auto">
          <a:xfrm>
            <a:off x="3300401" y="1285860"/>
            <a:ext cx="2428892" cy="1928826"/>
          </a:xfrm>
          <a:prstGeom prst="rect">
            <a:avLst/>
          </a:prstGeom>
          <a:noFill/>
        </p:spPr>
      </p:pic>
      <p:pic>
        <p:nvPicPr>
          <p:cNvPr id="2056" name="Picture 8" descr="Metal Scraps"/>
          <p:cNvPicPr>
            <a:picLocks noChangeAspect="1" noChangeArrowheads="1"/>
          </p:cNvPicPr>
          <p:nvPr/>
        </p:nvPicPr>
        <p:blipFill>
          <a:blip r:embed="rId7"/>
          <a:srcRect/>
          <a:stretch>
            <a:fillRect/>
          </a:stretch>
        </p:blipFill>
        <p:spPr bwMode="auto">
          <a:xfrm>
            <a:off x="357158" y="3714752"/>
            <a:ext cx="2500330" cy="2214558"/>
          </a:xfrm>
          <a:prstGeom prst="rect">
            <a:avLst/>
          </a:prstGeom>
          <a:noFill/>
        </p:spPr>
      </p:pic>
      <p:pic>
        <p:nvPicPr>
          <p:cNvPr id="2057" name="Picture 9"/>
          <p:cNvPicPr>
            <a:picLocks noChangeAspect="1" noChangeArrowheads="1"/>
          </p:cNvPicPr>
          <p:nvPr/>
        </p:nvPicPr>
        <p:blipFill>
          <a:blip r:embed="rId8"/>
          <a:srcRect/>
          <a:stretch>
            <a:fillRect/>
          </a:stretch>
        </p:blipFill>
        <p:spPr bwMode="auto">
          <a:xfrm>
            <a:off x="3357554" y="3643314"/>
            <a:ext cx="2428892" cy="2214578"/>
          </a:xfrm>
          <a:prstGeom prst="rect">
            <a:avLst/>
          </a:prstGeom>
          <a:noFill/>
          <a:ln w="9525">
            <a:noFill/>
            <a:miter lim="800000"/>
            <a:headEnd/>
            <a:tailEnd/>
          </a:ln>
          <a:effectLst/>
        </p:spPr>
      </p:pic>
      <p:pic>
        <p:nvPicPr>
          <p:cNvPr id="2059" name="Picture 11" descr="http://images.recyclechina.com/img/products/2011/1/15/12950762383555253.jpg"/>
          <p:cNvPicPr>
            <a:picLocks noChangeAspect="1" noChangeArrowheads="1"/>
          </p:cNvPicPr>
          <p:nvPr/>
        </p:nvPicPr>
        <p:blipFill>
          <a:blip r:embed="rId9"/>
          <a:srcRect/>
          <a:stretch>
            <a:fillRect/>
          </a:stretch>
        </p:blipFill>
        <p:spPr bwMode="auto">
          <a:xfrm>
            <a:off x="6215074" y="3557591"/>
            <a:ext cx="2571768" cy="228599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8"/>
          <p:cNvSpPr>
            <a:spLocks noChangeArrowheads="1"/>
          </p:cNvSpPr>
          <p:nvPr/>
        </p:nvSpPr>
        <p:spPr bwMode="auto">
          <a:xfrm>
            <a:off x="2214563" y="214313"/>
            <a:ext cx="5029200" cy="762000"/>
          </a:xfrm>
          <a:prstGeom prst="rect">
            <a:avLst/>
          </a:prstGeom>
          <a:noFill/>
          <a:ln w="9525">
            <a:noFill/>
            <a:miter lim="800000"/>
            <a:headEnd/>
            <a:tailEnd/>
          </a:ln>
        </p:spPr>
        <p:txBody>
          <a:bodyPr/>
          <a:lstStyle/>
          <a:p>
            <a:pPr marL="3175" indent="-3175" algn="just">
              <a:lnSpc>
                <a:spcPct val="80000"/>
              </a:lnSpc>
              <a:spcBef>
                <a:spcPct val="20000"/>
              </a:spcBef>
              <a:buFont typeface="Wingdings" pitchFamily="2" charset="2"/>
              <a:buChar char="°"/>
            </a:pPr>
            <a:endParaRPr lang="en-US" sz="1400" b="1" i="1" dirty="0">
              <a:solidFill>
                <a:srgbClr val="003366"/>
              </a:solidFill>
              <a:latin typeface="Trebuchet MS" pitchFamily="34" charset="0"/>
            </a:endParaRPr>
          </a:p>
          <a:p>
            <a:pPr marL="3175" indent="-3175" algn="ctr">
              <a:lnSpc>
                <a:spcPct val="80000"/>
              </a:lnSpc>
              <a:spcBef>
                <a:spcPct val="20000"/>
              </a:spcBef>
              <a:buFont typeface="Wingdings" pitchFamily="2" charset="2"/>
              <a:buNone/>
            </a:pPr>
            <a:r>
              <a:rPr lang="en-US" sz="3200" b="1" dirty="0" smtClean="0">
                <a:solidFill>
                  <a:srgbClr val="CC3300"/>
                </a:solidFill>
                <a:latin typeface="Trebuchet MS" pitchFamily="34" charset="0"/>
              </a:rPr>
              <a:t>COAL</a:t>
            </a:r>
            <a:endParaRPr lang="en-US" sz="1400" b="1" dirty="0">
              <a:solidFill>
                <a:srgbClr val="CC3300"/>
              </a:solidFill>
              <a:latin typeface="Trebuchet MS" pitchFamily="34" charset="0"/>
            </a:endParaRPr>
          </a:p>
        </p:txBody>
      </p:sp>
      <p:sp>
        <p:nvSpPr>
          <p:cNvPr id="6" name="Slide Number Placeholder 5"/>
          <p:cNvSpPr>
            <a:spLocks noGrp="1"/>
          </p:cNvSpPr>
          <p:nvPr>
            <p:ph type="sldNum" sz="quarter" idx="11"/>
          </p:nvPr>
        </p:nvSpPr>
        <p:spPr/>
        <p:txBody>
          <a:bodyPr/>
          <a:lstStyle/>
          <a:p>
            <a:pPr>
              <a:defRPr/>
            </a:pPr>
            <a:fld id="{F3AC1A35-4A72-4140-A5FF-B485D950D63E}" type="slidenum">
              <a:rPr lang="en-IN" smtClean="0"/>
              <a:pPr>
                <a:defRPr/>
              </a:pPr>
              <a:t>25</a:t>
            </a:fld>
            <a:endParaRPr lang="en-IN" dirty="0"/>
          </a:p>
        </p:txBody>
      </p:sp>
      <p:sp>
        <p:nvSpPr>
          <p:cNvPr id="8" name="Footer Placeholder 7"/>
          <p:cNvSpPr>
            <a:spLocks noGrp="1"/>
          </p:cNvSpPr>
          <p:nvPr>
            <p:ph type="ftr" sz="quarter" idx="10"/>
          </p:nvPr>
        </p:nvSpPr>
        <p:spPr/>
        <p:txBody>
          <a:bodyPr/>
          <a:lstStyle/>
          <a:p>
            <a:pPr>
              <a:defRPr/>
            </a:pPr>
            <a:r>
              <a:rPr lang="en-IN" smtClean="0"/>
              <a:t>www.jkgit.com</a:t>
            </a:r>
            <a:endParaRPr lang="en-IN"/>
          </a:p>
        </p:txBody>
      </p:sp>
      <p:pic>
        <p:nvPicPr>
          <p:cNvPr id="7" name="Picture 6"/>
          <p:cNvPicPr>
            <a:picLocks noChangeAspect="1"/>
          </p:cNvPicPr>
          <p:nvPr/>
        </p:nvPicPr>
        <p:blipFill>
          <a:blip r:embed="rId3"/>
          <a:srcRect/>
          <a:stretch>
            <a:fillRect/>
          </a:stretch>
        </p:blipFill>
        <p:spPr bwMode="auto">
          <a:xfrm>
            <a:off x="6898150" y="-24"/>
            <a:ext cx="2245882" cy="1133475"/>
          </a:xfrm>
          <a:prstGeom prst="rect">
            <a:avLst/>
          </a:prstGeom>
          <a:noFill/>
          <a:ln w="9525">
            <a:noFill/>
            <a:miter lim="800000"/>
            <a:headEnd/>
            <a:tailEnd/>
          </a:ln>
        </p:spPr>
      </p:pic>
      <p:pic>
        <p:nvPicPr>
          <p:cNvPr id="68610" name="Picture 2" descr="http://www.avarinternational.com/Coal.jpg"/>
          <p:cNvPicPr>
            <a:picLocks noChangeAspect="1" noChangeArrowheads="1"/>
          </p:cNvPicPr>
          <p:nvPr/>
        </p:nvPicPr>
        <p:blipFill>
          <a:blip r:embed="rId4"/>
          <a:srcRect/>
          <a:stretch>
            <a:fillRect/>
          </a:stretch>
        </p:blipFill>
        <p:spPr bwMode="auto">
          <a:xfrm>
            <a:off x="263029" y="1357298"/>
            <a:ext cx="3071834" cy="2192699"/>
          </a:xfrm>
          <a:prstGeom prst="rect">
            <a:avLst/>
          </a:prstGeom>
          <a:noFill/>
        </p:spPr>
      </p:pic>
      <p:pic>
        <p:nvPicPr>
          <p:cNvPr id="68614" name="Picture 6" descr="http://wb3.indo-work.com/pdimage/56/875156_gcv.58-56.jpg"/>
          <p:cNvPicPr>
            <a:picLocks noChangeAspect="1" noChangeArrowheads="1"/>
          </p:cNvPicPr>
          <p:nvPr/>
        </p:nvPicPr>
        <p:blipFill>
          <a:blip r:embed="rId5" cstate="print"/>
          <a:srcRect/>
          <a:stretch>
            <a:fillRect/>
          </a:stretch>
        </p:blipFill>
        <p:spPr bwMode="auto">
          <a:xfrm>
            <a:off x="285720" y="3857628"/>
            <a:ext cx="3143272" cy="2428892"/>
          </a:xfrm>
          <a:prstGeom prst="rect">
            <a:avLst/>
          </a:prstGeom>
          <a:noFill/>
        </p:spPr>
      </p:pic>
      <p:pic>
        <p:nvPicPr>
          <p:cNvPr id="68618" name="Picture 10" descr="http://w11.itrademarket.com/pdimage/73/s_535873_steam-coal1.jpg"/>
          <p:cNvPicPr>
            <a:picLocks noChangeAspect="1" noChangeArrowheads="1"/>
          </p:cNvPicPr>
          <p:nvPr/>
        </p:nvPicPr>
        <p:blipFill>
          <a:blip r:embed="rId6"/>
          <a:srcRect/>
          <a:stretch>
            <a:fillRect/>
          </a:stretch>
        </p:blipFill>
        <p:spPr bwMode="auto">
          <a:xfrm>
            <a:off x="4643438" y="1285860"/>
            <a:ext cx="3429024" cy="2143140"/>
          </a:xfrm>
          <a:prstGeom prst="rect">
            <a:avLst/>
          </a:prstGeom>
          <a:noFill/>
        </p:spPr>
      </p:pic>
      <p:pic>
        <p:nvPicPr>
          <p:cNvPr id="68622" name="Picture 14" descr="http://www.manufacturer.com/cimages/product/www.alibaba.com/0320/v/11050754_Indonesian_Steam_Coal_5400_To_5600_Low_Sulphur_Low_Ash.jpg"/>
          <p:cNvPicPr>
            <a:picLocks noChangeAspect="1" noChangeArrowheads="1"/>
          </p:cNvPicPr>
          <p:nvPr/>
        </p:nvPicPr>
        <p:blipFill>
          <a:blip r:embed="rId7"/>
          <a:srcRect/>
          <a:stretch>
            <a:fillRect/>
          </a:stretch>
        </p:blipFill>
        <p:spPr bwMode="auto">
          <a:xfrm>
            <a:off x="4786314" y="4000504"/>
            <a:ext cx="3286148" cy="2214578"/>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3" name="Rectangle 11"/>
          <p:cNvSpPr>
            <a:spLocks noGrp="1" noChangeArrowheads="1"/>
          </p:cNvSpPr>
          <p:nvPr>
            <p:ph sz="half" idx="4294967295"/>
          </p:nvPr>
        </p:nvSpPr>
        <p:spPr>
          <a:xfrm>
            <a:off x="304800" y="1357298"/>
            <a:ext cx="8458200" cy="5000660"/>
          </a:xfrm>
        </p:spPr>
        <p:txBody>
          <a:bodyPr/>
          <a:lstStyle/>
          <a:p>
            <a:r>
              <a:rPr lang="en-US" sz="1600" b="1" dirty="0" smtClean="0">
                <a:latin typeface="Trebuchet MS" pitchFamily="34" charset="0"/>
              </a:rPr>
              <a:t>The financial services division of JK Global Infratrade broadly provides:</a:t>
            </a:r>
          </a:p>
          <a:p>
            <a:pPr lvl="1">
              <a:buFont typeface="+mj-lt"/>
              <a:buAutoNum type="arabicPeriod"/>
            </a:pPr>
            <a:r>
              <a:rPr lang="en-US" sz="1600" dirty="0" smtClean="0">
                <a:latin typeface="Trebuchet MS" pitchFamily="34" charset="0"/>
              </a:rPr>
              <a:t>Project debt and equity fund-raising</a:t>
            </a:r>
          </a:p>
          <a:p>
            <a:pPr lvl="1">
              <a:buFont typeface="+mj-lt"/>
              <a:buAutoNum type="arabicPeriod"/>
            </a:pPr>
            <a:r>
              <a:rPr lang="en-US" sz="1600" dirty="0" smtClean="0">
                <a:latin typeface="Trebuchet MS" pitchFamily="34" charset="0"/>
              </a:rPr>
              <a:t>Import trade finance </a:t>
            </a:r>
          </a:p>
          <a:p>
            <a:pPr lvl="1">
              <a:buFont typeface="+mj-lt"/>
              <a:buAutoNum type="arabicPeriod"/>
            </a:pPr>
            <a:r>
              <a:rPr lang="en-US" sz="1600" dirty="0" smtClean="0">
                <a:latin typeface="Trebuchet MS" pitchFamily="34" charset="0"/>
              </a:rPr>
              <a:t>Valuation management services. </a:t>
            </a:r>
          </a:p>
          <a:p>
            <a:pPr lvl="0" algn="just"/>
            <a:r>
              <a:rPr lang="en-US" sz="1600" b="1" dirty="0" smtClean="0">
                <a:latin typeface="Trebuchet MS" pitchFamily="34" charset="0"/>
              </a:rPr>
              <a:t>Through its range of experience and its wide professional network. JK Global Infratrade provides resources, (including, but not limited to equity and or debt capital) for the execution and concluding of: </a:t>
            </a:r>
          </a:p>
          <a:p>
            <a:pPr lvl="1">
              <a:buFont typeface="+mj-lt"/>
              <a:buAutoNum type="arabicPeriod"/>
            </a:pPr>
            <a:r>
              <a:rPr lang="en-US" sz="1600" dirty="0" smtClean="0">
                <a:latin typeface="Trebuchet MS" pitchFamily="34" charset="0"/>
              </a:rPr>
              <a:t> Business restructuring</a:t>
            </a:r>
          </a:p>
          <a:p>
            <a:pPr marL="800100" lvl="1" indent="-342900">
              <a:buFont typeface="+mj-lt"/>
              <a:buAutoNum type="arabicPeriod"/>
            </a:pPr>
            <a:r>
              <a:rPr lang="en-US" sz="1600" dirty="0" smtClean="0">
                <a:latin typeface="Trebuchet MS" pitchFamily="34" charset="0"/>
              </a:rPr>
              <a:t>Growth capital mobilization</a:t>
            </a:r>
          </a:p>
          <a:p>
            <a:pPr marL="800100" lvl="1" indent="-342900">
              <a:buFont typeface="+mj-lt"/>
              <a:buAutoNum type="arabicPeriod"/>
            </a:pPr>
            <a:r>
              <a:rPr lang="en-US" sz="1600" dirty="0" smtClean="0">
                <a:latin typeface="Trebuchet MS" pitchFamily="34" charset="0"/>
              </a:rPr>
              <a:t>Investment and transaction solutions</a:t>
            </a:r>
          </a:p>
          <a:p>
            <a:pPr lvl="0" algn="just"/>
            <a:r>
              <a:rPr lang="en-US" sz="1600" b="1" dirty="0" smtClean="0">
                <a:latin typeface="Trebuchet MS" pitchFamily="34" charset="0"/>
              </a:rPr>
              <a:t>We also offer </a:t>
            </a:r>
            <a:r>
              <a:rPr lang="en-IN" sz="1600" b="1" dirty="0" smtClean="0">
                <a:latin typeface="Trebuchet MS" pitchFamily="34" charset="0"/>
              </a:rPr>
              <a:t>trade finance and fund syndication services in buyer’s credit financing   and supplier’s credit at extremely attractive pricing from a consortium of international banks.</a:t>
            </a:r>
            <a:endParaRPr lang="en-US" sz="1600" b="1" dirty="0" smtClean="0">
              <a:latin typeface="Trebuchet MS" pitchFamily="34" charset="0"/>
            </a:endParaRPr>
          </a:p>
          <a:p>
            <a:pPr lvl="0" algn="just"/>
            <a:r>
              <a:rPr lang="en-US" sz="1600" b="1" dirty="0" smtClean="0">
                <a:latin typeface="Trebuchet MS" pitchFamily="34" charset="0"/>
              </a:rPr>
              <a:t>Clients engage JK Global Infratrade to help them to evaluate and vet bankable project reports, and business plans that help raise debt from NBFCs, Private Equity, and Private High Net worth Individual lenders.</a:t>
            </a:r>
            <a:endParaRPr lang="en-US" sz="1600" b="1" dirty="0">
              <a:latin typeface="Trebuchet MS" pitchFamily="34" charset="0"/>
            </a:endParaRPr>
          </a:p>
        </p:txBody>
      </p:sp>
      <p:sp>
        <p:nvSpPr>
          <p:cNvPr id="40964" name="Rectangle 8"/>
          <p:cNvSpPr>
            <a:spLocks noChangeArrowheads="1"/>
          </p:cNvSpPr>
          <p:nvPr/>
        </p:nvSpPr>
        <p:spPr bwMode="auto">
          <a:xfrm>
            <a:off x="1857375" y="285750"/>
            <a:ext cx="5029200" cy="762000"/>
          </a:xfrm>
          <a:prstGeom prst="rect">
            <a:avLst/>
          </a:prstGeom>
          <a:noFill/>
          <a:ln w="9525">
            <a:noFill/>
            <a:miter lim="800000"/>
            <a:headEnd/>
            <a:tailEnd/>
          </a:ln>
        </p:spPr>
        <p:txBody>
          <a:bodyPr/>
          <a:lstStyle/>
          <a:p>
            <a:pPr marL="3175" indent="-3175" algn="just">
              <a:lnSpc>
                <a:spcPct val="80000"/>
              </a:lnSpc>
              <a:spcBef>
                <a:spcPct val="20000"/>
              </a:spcBef>
              <a:buFont typeface="Wingdings" pitchFamily="2" charset="2"/>
              <a:buChar char="°"/>
            </a:pPr>
            <a:endParaRPr lang="en-US" sz="1400" b="1" i="1" dirty="0">
              <a:solidFill>
                <a:srgbClr val="003366"/>
              </a:solidFill>
              <a:latin typeface="Trebuchet MS" pitchFamily="34" charset="0"/>
            </a:endParaRPr>
          </a:p>
          <a:p>
            <a:pPr marL="3175" indent="-3175" algn="ctr">
              <a:lnSpc>
                <a:spcPct val="80000"/>
              </a:lnSpc>
              <a:spcBef>
                <a:spcPct val="20000"/>
              </a:spcBef>
              <a:buFont typeface="Wingdings" pitchFamily="2" charset="2"/>
              <a:buNone/>
            </a:pPr>
            <a:r>
              <a:rPr lang="en-US" sz="3200" b="1" dirty="0" smtClean="0">
                <a:solidFill>
                  <a:srgbClr val="CC3300"/>
                </a:solidFill>
                <a:latin typeface="Trebuchet MS" pitchFamily="34" charset="0"/>
              </a:rPr>
              <a:t>FINANCIAL SERVICES </a:t>
            </a:r>
            <a:endParaRPr lang="en-US" sz="1400" b="1" dirty="0">
              <a:solidFill>
                <a:srgbClr val="CC3300"/>
              </a:solidFill>
              <a:latin typeface="Trebuchet MS" pitchFamily="34" charset="0"/>
            </a:endParaRPr>
          </a:p>
        </p:txBody>
      </p:sp>
      <p:sp>
        <p:nvSpPr>
          <p:cNvPr id="5" name="Slide Number Placeholder 4"/>
          <p:cNvSpPr>
            <a:spLocks noGrp="1"/>
          </p:cNvSpPr>
          <p:nvPr>
            <p:ph type="sldNum" sz="quarter" idx="11"/>
          </p:nvPr>
        </p:nvSpPr>
        <p:spPr/>
        <p:txBody>
          <a:bodyPr/>
          <a:lstStyle/>
          <a:p>
            <a:pPr>
              <a:defRPr/>
            </a:pPr>
            <a:fld id="{F3AC1A35-4A72-4140-A5FF-B485D950D63E}" type="slidenum">
              <a:rPr lang="en-IN" smtClean="0"/>
              <a:pPr>
                <a:defRPr/>
              </a:pPr>
              <a:t>26</a:t>
            </a:fld>
            <a:endParaRPr lang="en-IN" dirty="0"/>
          </a:p>
        </p:txBody>
      </p:sp>
      <p:sp>
        <p:nvSpPr>
          <p:cNvPr id="7" name="Footer Placeholder 6"/>
          <p:cNvSpPr>
            <a:spLocks noGrp="1"/>
          </p:cNvSpPr>
          <p:nvPr>
            <p:ph type="ftr" sz="quarter" idx="10"/>
          </p:nvPr>
        </p:nvSpPr>
        <p:spPr/>
        <p:txBody>
          <a:bodyPr/>
          <a:lstStyle/>
          <a:p>
            <a:pPr>
              <a:defRPr/>
            </a:pPr>
            <a:r>
              <a:rPr lang="en-IN" smtClean="0"/>
              <a:t>www.jkgit.com</a:t>
            </a:r>
            <a:endParaRPr lang="en-IN"/>
          </a:p>
        </p:txBody>
      </p:sp>
      <p:pic>
        <p:nvPicPr>
          <p:cNvPr id="6" name="Picture 5"/>
          <p:cNvPicPr>
            <a:picLocks noChangeAspect="1"/>
          </p:cNvPicPr>
          <p:nvPr/>
        </p:nvPicPr>
        <p:blipFill>
          <a:blip r:embed="rId3"/>
          <a:srcRect/>
          <a:stretch>
            <a:fillRect/>
          </a:stretch>
        </p:blipFill>
        <p:spPr bwMode="auto">
          <a:xfrm>
            <a:off x="6898150" y="-24"/>
            <a:ext cx="2245882" cy="113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3" name="Rectangle 11"/>
          <p:cNvSpPr>
            <a:spLocks noGrp="1" noChangeArrowheads="1"/>
          </p:cNvSpPr>
          <p:nvPr>
            <p:ph sz="half" idx="4294967295"/>
          </p:nvPr>
        </p:nvSpPr>
        <p:spPr>
          <a:xfrm>
            <a:off x="304800" y="1357298"/>
            <a:ext cx="8458200" cy="5286412"/>
          </a:xfrm>
        </p:spPr>
        <p:txBody>
          <a:bodyPr/>
          <a:lstStyle/>
          <a:p>
            <a:pPr>
              <a:buNone/>
            </a:pPr>
            <a:r>
              <a:rPr lang="en-US" sz="1600" b="1" dirty="0" smtClean="0">
                <a:latin typeface="Trebuchet MS" pitchFamily="34" charset="0"/>
              </a:rPr>
              <a:t>ADVANTAGES OF PARTNERING WITH JK Global Infratrade</a:t>
            </a:r>
            <a:endParaRPr lang="en-US" sz="1600" dirty="0" smtClean="0">
              <a:latin typeface="Trebuchet MS" pitchFamily="34" charset="0"/>
            </a:endParaRPr>
          </a:p>
          <a:p>
            <a:r>
              <a:rPr lang="en-US" sz="1600" dirty="0" smtClean="0">
                <a:latin typeface="Trebuchet MS" pitchFamily="34" charset="0"/>
              </a:rPr>
              <a:t>Funding is cost effective</a:t>
            </a:r>
          </a:p>
          <a:p>
            <a:r>
              <a:rPr lang="en-US" sz="1600" dirty="0" smtClean="0">
                <a:latin typeface="Trebuchet MS" pitchFamily="34" charset="0"/>
              </a:rPr>
              <a:t>Funding is timely </a:t>
            </a:r>
          </a:p>
          <a:p>
            <a:r>
              <a:rPr lang="en-US" sz="1600" dirty="0" smtClean="0">
                <a:latin typeface="Trebuchet MS" pitchFamily="34" charset="0"/>
              </a:rPr>
              <a:t>Complete transparency </a:t>
            </a:r>
          </a:p>
          <a:p>
            <a:r>
              <a:rPr lang="en-US" sz="1600" dirty="0" smtClean="0">
                <a:latin typeface="Trebuchet MS" pitchFamily="34" charset="0"/>
              </a:rPr>
              <a:t>Effective and Efficient Operations</a:t>
            </a:r>
          </a:p>
          <a:p>
            <a:r>
              <a:rPr lang="en-US" sz="1600" dirty="0" smtClean="0">
                <a:latin typeface="Trebuchet MS" pitchFamily="34" charset="0"/>
              </a:rPr>
              <a:t>Valuable Experience with diverse Clientele across various verticals</a:t>
            </a:r>
          </a:p>
          <a:p>
            <a:pPr>
              <a:buNone/>
            </a:pPr>
            <a:r>
              <a:rPr lang="en-IN" sz="1600" dirty="0" smtClean="0">
                <a:latin typeface="Trebuchet MS" pitchFamily="34" charset="0"/>
              </a:rPr>
              <a:t> </a:t>
            </a:r>
          </a:p>
          <a:p>
            <a:pPr>
              <a:buNone/>
            </a:pPr>
            <a:r>
              <a:rPr lang="en-IN" sz="1600" b="1" dirty="0" smtClean="0">
                <a:latin typeface="Trebuchet MS" pitchFamily="34" charset="0"/>
              </a:rPr>
              <a:t>PROFILE OF COMPANIES MOST BENEFITTED BY FINANCING</a:t>
            </a:r>
            <a:endParaRPr lang="en-US" sz="1600" dirty="0" smtClean="0">
              <a:latin typeface="Trebuchet MS" pitchFamily="34" charset="0"/>
            </a:endParaRPr>
          </a:p>
          <a:p>
            <a:pPr>
              <a:buNone/>
            </a:pPr>
            <a:r>
              <a:rPr lang="en-IN" sz="1600" dirty="0" smtClean="0">
                <a:latin typeface="Trebuchet MS" pitchFamily="34" charset="0"/>
              </a:rPr>
              <a:t> JK Global works with fast-growing business enterprises that are on a clear path to lift</a:t>
            </a:r>
          </a:p>
          <a:p>
            <a:pPr>
              <a:buNone/>
            </a:pPr>
            <a:r>
              <a:rPr lang="en-IN" sz="1600" dirty="0" smtClean="0">
                <a:latin typeface="Trebuchet MS" pitchFamily="34" charset="0"/>
              </a:rPr>
              <a:t>  their revenues and profits from a zone of marginal/normal growth and get on to the</a:t>
            </a:r>
          </a:p>
          <a:p>
            <a:pPr algn="just">
              <a:buNone/>
            </a:pPr>
            <a:r>
              <a:rPr lang="en-IN" sz="1600" dirty="0" smtClean="0">
                <a:latin typeface="Trebuchet MS" pitchFamily="34" charset="0"/>
              </a:rPr>
              <a:t> breakout growth orbit. </a:t>
            </a:r>
            <a:endParaRPr lang="en-US" sz="1600" dirty="0" smtClean="0">
              <a:latin typeface="Trebuchet MS" pitchFamily="34" charset="0"/>
            </a:endParaRPr>
          </a:p>
          <a:p>
            <a:pPr>
              <a:buNone/>
            </a:pPr>
            <a:r>
              <a:rPr lang="en-US" sz="1600" dirty="0" smtClean="0">
                <a:latin typeface="Trebuchet MS" pitchFamily="34" charset="0"/>
              </a:rPr>
              <a:t> </a:t>
            </a:r>
          </a:p>
          <a:p>
            <a:pPr>
              <a:buNone/>
            </a:pPr>
            <a:r>
              <a:rPr lang="en-US" sz="1600" b="1" dirty="0" smtClean="0">
                <a:latin typeface="Trebuchet MS" pitchFamily="34" charset="0"/>
              </a:rPr>
              <a:t>VAST EXPERIENCE</a:t>
            </a:r>
            <a:endParaRPr lang="en-US" sz="1600" dirty="0" smtClean="0">
              <a:latin typeface="Trebuchet MS" pitchFamily="34" charset="0"/>
            </a:endParaRPr>
          </a:p>
          <a:p>
            <a:pPr algn="just">
              <a:buNone/>
            </a:pPr>
            <a:r>
              <a:rPr lang="en-US" sz="1600" dirty="0" smtClean="0">
                <a:latin typeface="Trebuchet MS" pitchFamily="34" charset="0"/>
              </a:rPr>
              <a:t>Our partners, team-members and network of associates are specialists in their respective</a:t>
            </a:r>
          </a:p>
          <a:p>
            <a:pPr algn="just">
              <a:buNone/>
            </a:pPr>
            <a:r>
              <a:rPr lang="en-US" sz="1600" dirty="0" smtClean="0">
                <a:latin typeface="Trebuchet MS" pitchFamily="34" charset="0"/>
              </a:rPr>
              <a:t> fields with previous experience in corporate advisory, debt raising, restructuring, IPO, PE </a:t>
            </a:r>
          </a:p>
          <a:p>
            <a:pPr algn="just">
              <a:buNone/>
            </a:pPr>
            <a:r>
              <a:rPr lang="en-US" sz="1600" dirty="0" smtClean="0">
                <a:latin typeface="Trebuchet MS" pitchFamily="34" charset="0"/>
              </a:rPr>
              <a:t>and M&amp;A transactions over the past two decades with a sound understanding of the global </a:t>
            </a:r>
          </a:p>
          <a:p>
            <a:pPr algn="just">
              <a:buNone/>
            </a:pPr>
            <a:r>
              <a:rPr lang="en-US" sz="1600" dirty="0" smtClean="0">
                <a:latin typeface="Trebuchet MS" pitchFamily="34" charset="0"/>
              </a:rPr>
              <a:t>and domestic financial markets. </a:t>
            </a:r>
          </a:p>
          <a:p>
            <a:endParaRPr lang="en-US" sz="1800" dirty="0">
              <a:latin typeface="Trebuchet MS" pitchFamily="34" charset="0"/>
            </a:endParaRPr>
          </a:p>
        </p:txBody>
      </p:sp>
      <p:sp>
        <p:nvSpPr>
          <p:cNvPr id="40964" name="Rectangle 8"/>
          <p:cNvSpPr>
            <a:spLocks noChangeArrowheads="1"/>
          </p:cNvSpPr>
          <p:nvPr/>
        </p:nvSpPr>
        <p:spPr bwMode="auto">
          <a:xfrm>
            <a:off x="1857375" y="285750"/>
            <a:ext cx="5029200" cy="762000"/>
          </a:xfrm>
          <a:prstGeom prst="rect">
            <a:avLst/>
          </a:prstGeom>
          <a:noFill/>
          <a:ln w="9525">
            <a:noFill/>
            <a:miter lim="800000"/>
            <a:headEnd/>
            <a:tailEnd/>
          </a:ln>
        </p:spPr>
        <p:txBody>
          <a:bodyPr/>
          <a:lstStyle/>
          <a:p>
            <a:pPr marL="3175" indent="-3175" algn="just">
              <a:lnSpc>
                <a:spcPct val="80000"/>
              </a:lnSpc>
              <a:spcBef>
                <a:spcPct val="20000"/>
              </a:spcBef>
              <a:buFont typeface="Wingdings" pitchFamily="2" charset="2"/>
              <a:buChar char="°"/>
            </a:pPr>
            <a:endParaRPr lang="en-US" sz="1400" b="1" i="1" dirty="0">
              <a:solidFill>
                <a:srgbClr val="003366"/>
              </a:solidFill>
              <a:latin typeface="Trebuchet MS" pitchFamily="34" charset="0"/>
            </a:endParaRPr>
          </a:p>
          <a:p>
            <a:pPr marL="3175" indent="-3175" algn="ctr">
              <a:lnSpc>
                <a:spcPct val="80000"/>
              </a:lnSpc>
              <a:spcBef>
                <a:spcPct val="20000"/>
              </a:spcBef>
              <a:buFont typeface="Wingdings" pitchFamily="2" charset="2"/>
              <a:buNone/>
            </a:pPr>
            <a:r>
              <a:rPr lang="en-US" sz="3200" b="1" dirty="0" smtClean="0">
                <a:solidFill>
                  <a:srgbClr val="CC3300"/>
                </a:solidFill>
                <a:latin typeface="Trebuchet MS" pitchFamily="34" charset="0"/>
              </a:rPr>
              <a:t>FINANCIAL SERVICES </a:t>
            </a:r>
            <a:endParaRPr lang="en-US" sz="1400" b="1" dirty="0">
              <a:solidFill>
                <a:srgbClr val="CC3300"/>
              </a:solidFill>
              <a:latin typeface="Trebuchet MS" pitchFamily="34" charset="0"/>
            </a:endParaRPr>
          </a:p>
        </p:txBody>
      </p:sp>
      <p:sp>
        <p:nvSpPr>
          <p:cNvPr id="5" name="Slide Number Placeholder 4"/>
          <p:cNvSpPr>
            <a:spLocks noGrp="1"/>
          </p:cNvSpPr>
          <p:nvPr>
            <p:ph type="sldNum" sz="quarter" idx="11"/>
          </p:nvPr>
        </p:nvSpPr>
        <p:spPr/>
        <p:txBody>
          <a:bodyPr/>
          <a:lstStyle/>
          <a:p>
            <a:pPr>
              <a:defRPr/>
            </a:pPr>
            <a:fld id="{F3AC1A35-4A72-4140-A5FF-B485D950D63E}" type="slidenum">
              <a:rPr lang="en-IN" smtClean="0"/>
              <a:pPr>
                <a:defRPr/>
              </a:pPr>
              <a:t>27</a:t>
            </a:fld>
            <a:endParaRPr lang="en-IN" dirty="0"/>
          </a:p>
        </p:txBody>
      </p:sp>
      <p:sp>
        <p:nvSpPr>
          <p:cNvPr id="7" name="Footer Placeholder 6"/>
          <p:cNvSpPr>
            <a:spLocks noGrp="1"/>
          </p:cNvSpPr>
          <p:nvPr>
            <p:ph type="ftr" sz="quarter" idx="10"/>
          </p:nvPr>
        </p:nvSpPr>
        <p:spPr/>
        <p:txBody>
          <a:bodyPr/>
          <a:lstStyle/>
          <a:p>
            <a:pPr>
              <a:defRPr/>
            </a:pPr>
            <a:r>
              <a:rPr lang="en-IN" smtClean="0"/>
              <a:t>www.jkgit.com</a:t>
            </a:r>
            <a:endParaRPr lang="en-IN"/>
          </a:p>
        </p:txBody>
      </p:sp>
      <p:pic>
        <p:nvPicPr>
          <p:cNvPr id="6" name="Picture 5"/>
          <p:cNvPicPr>
            <a:picLocks noChangeAspect="1"/>
          </p:cNvPicPr>
          <p:nvPr/>
        </p:nvPicPr>
        <p:blipFill>
          <a:blip r:embed="rId3"/>
          <a:srcRect/>
          <a:stretch>
            <a:fillRect/>
          </a:stretch>
        </p:blipFill>
        <p:spPr bwMode="auto">
          <a:xfrm>
            <a:off x="6898150" y="-24"/>
            <a:ext cx="2245882" cy="113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3" name="Rectangle 11"/>
          <p:cNvSpPr>
            <a:spLocks noGrp="1" noChangeArrowheads="1"/>
          </p:cNvSpPr>
          <p:nvPr>
            <p:ph sz="half" idx="4294967295"/>
          </p:nvPr>
        </p:nvSpPr>
        <p:spPr>
          <a:xfrm>
            <a:off x="304800" y="1357298"/>
            <a:ext cx="8458200" cy="5000660"/>
          </a:xfrm>
        </p:spPr>
        <p:txBody>
          <a:bodyPr/>
          <a:lstStyle/>
          <a:p>
            <a:r>
              <a:rPr lang="en-IN" sz="1600" dirty="0" smtClean="0">
                <a:latin typeface="Trebuchet MS" pitchFamily="34" charset="0"/>
              </a:rPr>
              <a:t>Project Term Loans</a:t>
            </a:r>
            <a:endParaRPr lang="en-US" sz="1600" dirty="0" smtClean="0">
              <a:latin typeface="Trebuchet MS" pitchFamily="34" charset="0"/>
            </a:endParaRPr>
          </a:p>
          <a:p>
            <a:endParaRPr lang="en-IN" sz="1600" dirty="0" smtClean="0">
              <a:latin typeface="Trebuchet MS" pitchFamily="34" charset="0"/>
            </a:endParaRPr>
          </a:p>
          <a:p>
            <a:r>
              <a:rPr lang="en-IN" sz="1600" dirty="0" smtClean="0">
                <a:latin typeface="Trebuchet MS" pitchFamily="34" charset="0"/>
              </a:rPr>
              <a:t>ECBs</a:t>
            </a:r>
            <a:endParaRPr lang="en-US" sz="1600" dirty="0" smtClean="0">
              <a:latin typeface="Trebuchet MS" pitchFamily="34" charset="0"/>
            </a:endParaRPr>
          </a:p>
          <a:p>
            <a:endParaRPr lang="en-IN" sz="1600" dirty="0" smtClean="0">
              <a:latin typeface="Trebuchet MS" pitchFamily="34" charset="0"/>
            </a:endParaRPr>
          </a:p>
          <a:p>
            <a:r>
              <a:rPr lang="en-IN" sz="1600" dirty="0" smtClean="0">
                <a:latin typeface="Trebuchet MS" pitchFamily="34" charset="0"/>
              </a:rPr>
              <a:t>Buyer’s Credit/ Supplier’s Credit</a:t>
            </a:r>
            <a:endParaRPr lang="en-US" sz="1600" dirty="0" smtClean="0">
              <a:latin typeface="Trebuchet MS" pitchFamily="34" charset="0"/>
            </a:endParaRPr>
          </a:p>
          <a:p>
            <a:endParaRPr lang="en-IN" sz="1600" dirty="0" smtClean="0">
              <a:latin typeface="Trebuchet MS" pitchFamily="34" charset="0"/>
            </a:endParaRPr>
          </a:p>
          <a:p>
            <a:r>
              <a:rPr lang="en-IN" sz="1600" dirty="0" smtClean="0">
                <a:latin typeface="Trebuchet MS" pitchFamily="34" charset="0"/>
              </a:rPr>
              <a:t>LC Bills Discounting</a:t>
            </a:r>
            <a:endParaRPr lang="en-US" sz="1600" dirty="0" smtClean="0">
              <a:latin typeface="Trebuchet MS" pitchFamily="34" charset="0"/>
            </a:endParaRPr>
          </a:p>
          <a:p>
            <a:endParaRPr lang="en-IN" sz="1600" dirty="0" smtClean="0">
              <a:latin typeface="Trebuchet MS" pitchFamily="34" charset="0"/>
            </a:endParaRPr>
          </a:p>
          <a:p>
            <a:r>
              <a:rPr lang="en-IN" sz="1600" dirty="0" smtClean="0">
                <a:latin typeface="Trebuchet MS" pitchFamily="34" charset="0"/>
              </a:rPr>
              <a:t>Post Shipment Export financing</a:t>
            </a:r>
            <a:endParaRPr lang="en-US" sz="1600" dirty="0" smtClean="0">
              <a:latin typeface="Trebuchet MS" pitchFamily="34" charset="0"/>
            </a:endParaRPr>
          </a:p>
          <a:p>
            <a:endParaRPr lang="en-IN" sz="1600" dirty="0" smtClean="0">
              <a:latin typeface="Trebuchet MS" pitchFamily="34" charset="0"/>
            </a:endParaRPr>
          </a:p>
          <a:p>
            <a:r>
              <a:rPr lang="en-IN" sz="1600" dirty="0" smtClean="0">
                <a:latin typeface="Trebuchet MS" pitchFamily="34" charset="0"/>
              </a:rPr>
              <a:t>Debt Funding</a:t>
            </a:r>
            <a:endParaRPr lang="en-US" sz="1600" dirty="0" smtClean="0">
              <a:latin typeface="Trebuchet MS" pitchFamily="34" charset="0"/>
            </a:endParaRPr>
          </a:p>
          <a:p>
            <a:endParaRPr lang="en-IN" sz="1600" dirty="0" smtClean="0">
              <a:latin typeface="Trebuchet MS" pitchFamily="34" charset="0"/>
            </a:endParaRPr>
          </a:p>
          <a:p>
            <a:r>
              <a:rPr lang="en-IN" sz="1600" dirty="0" smtClean="0">
                <a:latin typeface="Trebuchet MS" pitchFamily="34" charset="0"/>
              </a:rPr>
              <a:t>Loan Against Property (LAP)</a:t>
            </a:r>
            <a:endParaRPr lang="en-US" sz="1600" dirty="0" smtClean="0">
              <a:latin typeface="Trebuchet MS" pitchFamily="34" charset="0"/>
            </a:endParaRPr>
          </a:p>
          <a:p>
            <a:endParaRPr lang="en-IN" sz="1600" dirty="0" smtClean="0">
              <a:latin typeface="Trebuchet MS" pitchFamily="34" charset="0"/>
            </a:endParaRPr>
          </a:p>
          <a:p>
            <a:r>
              <a:rPr lang="en-IN" sz="1600" dirty="0" smtClean="0">
                <a:latin typeface="Trebuchet MS" pitchFamily="34" charset="0"/>
              </a:rPr>
              <a:t>Arrangement of Trade Arbitrage options</a:t>
            </a:r>
            <a:endParaRPr lang="en-US" sz="1600" dirty="0" smtClean="0">
              <a:latin typeface="Trebuchet MS" pitchFamily="34" charset="0"/>
            </a:endParaRPr>
          </a:p>
          <a:p>
            <a:endParaRPr lang="en-IN" sz="1600" dirty="0" smtClean="0">
              <a:latin typeface="Trebuchet MS" pitchFamily="34" charset="0"/>
            </a:endParaRPr>
          </a:p>
          <a:p>
            <a:r>
              <a:rPr lang="en-IN" sz="1600" dirty="0" smtClean="0">
                <a:latin typeface="Trebuchet MS" pitchFamily="34" charset="0"/>
              </a:rPr>
              <a:t>Setting up limits for fund based/non fund based in India and abroad</a:t>
            </a:r>
            <a:endParaRPr lang="en-US" sz="1600" dirty="0" smtClean="0">
              <a:latin typeface="Trebuchet MS" pitchFamily="34" charset="0"/>
            </a:endParaRPr>
          </a:p>
          <a:p>
            <a:pPr>
              <a:buNone/>
            </a:pPr>
            <a:endParaRPr lang="en-US" sz="2400" dirty="0">
              <a:latin typeface="Trebuchet MS" pitchFamily="34" charset="0"/>
            </a:endParaRPr>
          </a:p>
        </p:txBody>
      </p:sp>
      <p:sp>
        <p:nvSpPr>
          <p:cNvPr id="40964" name="Rectangle 8"/>
          <p:cNvSpPr>
            <a:spLocks noChangeArrowheads="1"/>
          </p:cNvSpPr>
          <p:nvPr/>
        </p:nvSpPr>
        <p:spPr bwMode="auto">
          <a:xfrm>
            <a:off x="0" y="214290"/>
            <a:ext cx="7000923" cy="833460"/>
          </a:xfrm>
          <a:prstGeom prst="rect">
            <a:avLst/>
          </a:prstGeom>
          <a:noFill/>
          <a:ln w="9525">
            <a:noFill/>
            <a:miter lim="800000"/>
            <a:headEnd/>
            <a:tailEnd/>
          </a:ln>
        </p:spPr>
        <p:txBody>
          <a:bodyPr/>
          <a:lstStyle/>
          <a:p>
            <a:pPr marL="3175" indent="-3175" algn="just">
              <a:lnSpc>
                <a:spcPct val="80000"/>
              </a:lnSpc>
              <a:spcBef>
                <a:spcPct val="20000"/>
              </a:spcBef>
              <a:buFont typeface="Wingdings" pitchFamily="2" charset="2"/>
              <a:buChar char="°"/>
            </a:pPr>
            <a:endParaRPr lang="en-US" sz="1400" b="1" i="1" dirty="0">
              <a:solidFill>
                <a:srgbClr val="003366"/>
              </a:solidFill>
              <a:latin typeface="Trebuchet MS" pitchFamily="34" charset="0"/>
            </a:endParaRPr>
          </a:p>
          <a:p>
            <a:pPr marL="3175" indent="-3175" algn="ctr">
              <a:lnSpc>
                <a:spcPct val="80000"/>
              </a:lnSpc>
              <a:spcBef>
                <a:spcPct val="20000"/>
              </a:spcBef>
              <a:buFont typeface="Wingdings" pitchFamily="2" charset="2"/>
              <a:buNone/>
            </a:pPr>
            <a:r>
              <a:rPr lang="en-US" sz="2400" b="1" dirty="0" smtClean="0">
                <a:solidFill>
                  <a:srgbClr val="CC3300"/>
                </a:solidFill>
                <a:latin typeface="Trebuchet MS" pitchFamily="34" charset="0"/>
              </a:rPr>
              <a:t>FINANCIAL SERVICES/PRODUCTS OFFERED </a:t>
            </a:r>
            <a:endParaRPr lang="en-US" sz="2400" b="1" dirty="0">
              <a:solidFill>
                <a:srgbClr val="CC3300"/>
              </a:solidFill>
              <a:latin typeface="Trebuchet MS" pitchFamily="34" charset="0"/>
            </a:endParaRPr>
          </a:p>
        </p:txBody>
      </p:sp>
      <p:sp>
        <p:nvSpPr>
          <p:cNvPr id="5" name="Slide Number Placeholder 4"/>
          <p:cNvSpPr>
            <a:spLocks noGrp="1"/>
          </p:cNvSpPr>
          <p:nvPr>
            <p:ph type="sldNum" sz="quarter" idx="11"/>
          </p:nvPr>
        </p:nvSpPr>
        <p:spPr/>
        <p:txBody>
          <a:bodyPr/>
          <a:lstStyle/>
          <a:p>
            <a:pPr>
              <a:defRPr/>
            </a:pPr>
            <a:fld id="{F3AC1A35-4A72-4140-A5FF-B485D950D63E}" type="slidenum">
              <a:rPr lang="en-IN" smtClean="0"/>
              <a:pPr>
                <a:defRPr/>
              </a:pPr>
              <a:t>28</a:t>
            </a:fld>
            <a:endParaRPr lang="en-IN" dirty="0"/>
          </a:p>
        </p:txBody>
      </p:sp>
      <p:sp>
        <p:nvSpPr>
          <p:cNvPr id="7" name="Footer Placeholder 6"/>
          <p:cNvSpPr>
            <a:spLocks noGrp="1"/>
          </p:cNvSpPr>
          <p:nvPr>
            <p:ph type="ftr" sz="quarter" idx="10"/>
          </p:nvPr>
        </p:nvSpPr>
        <p:spPr/>
        <p:txBody>
          <a:bodyPr/>
          <a:lstStyle/>
          <a:p>
            <a:pPr>
              <a:defRPr/>
            </a:pPr>
            <a:r>
              <a:rPr lang="en-IN" smtClean="0"/>
              <a:t>www.jkgit.com</a:t>
            </a:r>
            <a:endParaRPr lang="en-IN"/>
          </a:p>
        </p:txBody>
      </p:sp>
      <p:pic>
        <p:nvPicPr>
          <p:cNvPr id="6" name="Picture 5"/>
          <p:cNvPicPr>
            <a:picLocks noChangeAspect="1"/>
          </p:cNvPicPr>
          <p:nvPr/>
        </p:nvPicPr>
        <p:blipFill>
          <a:blip r:embed="rId3"/>
          <a:srcRect/>
          <a:stretch>
            <a:fillRect/>
          </a:stretch>
        </p:blipFill>
        <p:spPr bwMode="auto">
          <a:xfrm>
            <a:off x="6898150" y="-24"/>
            <a:ext cx="2245882" cy="113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3" name="Rectangle 11"/>
          <p:cNvSpPr>
            <a:spLocks noGrp="1" noChangeArrowheads="1"/>
          </p:cNvSpPr>
          <p:nvPr>
            <p:ph sz="half" idx="4294967295"/>
          </p:nvPr>
        </p:nvSpPr>
        <p:spPr>
          <a:xfrm>
            <a:off x="304800" y="4714884"/>
            <a:ext cx="8458200" cy="1643074"/>
          </a:xfrm>
        </p:spPr>
        <p:txBody>
          <a:bodyPr/>
          <a:lstStyle/>
          <a:p>
            <a:pPr>
              <a:buNone/>
            </a:pPr>
            <a:r>
              <a:rPr lang="en-US" sz="1400" b="1" dirty="0" smtClean="0">
                <a:latin typeface="Trebuchet MS" pitchFamily="34" charset="0"/>
              </a:rPr>
              <a:t>Trade Finance – Buyers Credit</a:t>
            </a:r>
          </a:p>
          <a:p>
            <a:pPr>
              <a:buNone/>
            </a:pPr>
            <a:r>
              <a:rPr lang="en-US" sz="1400" b="1" dirty="0" smtClean="0">
                <a:latin typeface="Trebuchet MS" pitchFamily="34" charset="0"/>
              </a:rPr>
              <a:t>It is arranged up to 1 year for Non - Capital Goods / 3 years for Capital Goods Imports. </a:t>
            </a:r>
          </a:p>
          <a:p>
            <a:pPr>
              <a:buNone/>
            </a:pPr>
            <a:r>
              <a:rPr lang="en-US" sz="1400" b="1" dirty="0" smtClean="0">
                <a:latin typeface="Trebuchet MS" pitchFamily="34" charset="0"/>
              </a:rPr>
              <a:t>It is an Import loan availed from International Banks for meeting import obligation on due date. </a:t>
            </a:r>
          </a:p>
          <a:p>
            <a:pPr>
              <a:buNone/>
            </a:pPr>
            <a:r>
              <a:rPr lang="en-US" sz="1400" b="1" dirty="0" smtClean="0">
                <a:latin typeface="Trebuchet MS" pitchFamily="34" charset="0"/>
              </a:rPr>
              <a:t>It is arranged under Letter of Undertaking (LOU) issued by the major Indian Banks. </a:t>
            </a:r>
          </a:p>
          <a:p>
            <a:pPr>
              <a:buNone/>
            </a:pPr>
            <a:r>
              <a:rPr lang="en-US" sz="1400" b="1" dirty="0" smtClean="0">
                <a:latin typeface="Trebuchet MS" pitchFamily="34" charset="0"/>
              </a:rPr>
              <a:t>It is Libor based and the rate does not exceed more than 200 basis points over 6 months LIBOR. </a:t>
            </a:r>
          </a:p>
          <a:p>
            <a:pPr>
              <a:buNone/>
            </a:pPr>
            <a:r>
              <a:rPr lang="en-US" sz="1400" b="1" dirty="0" smtClean="0">
                <a:latin typeface="Trebuchet MS" pitchFamily="34" charset="0"/>
              </a:rPr>
              <a:t>Thus, the importer gets substantial savings in finance costs. </a:t>
            </a:r>
            <a:endParaRPr lang="en-US" sz="1400" b="1" dirty="0">
              <a:latin typeface="Trebuchet MS" pitchFamily="34" charset="0"/>
            </a:endParaRPr>
          </a:p>
        </p:txBody>
      </p:sp>
      <p:sp>
        <p:nvSpPr>
          <p:cNvPr id="40964" name="Rectangle 8"/>
          <p:cNvSpPr>
            <a:spLocks noChangeArrowheads="1"/>
          </p:cNvSpPr>
          <p:nvPr/>
        </p:nvSpPr>
        <p:spPr bwMode="auto">
          <a:xfrm>
            <a:off x="1857375" y="285750"/>
            <a:ext cx="5029200" cy="762000"/>
          </a:xfrm>
          <a:prstGeom prst="rect">
            <a:avLst/>
          </a:prstGeom>
          <a:noFill/>
          <a:ln w="9525">
            <a:noFill/>
            <a:miter lim="800000"/>
            <a:headEnd/>
            <a:tailEnd/>
          </a:ln>
        </p:spPr>
        <p:txBody>
          <a:bodyPr/>
          <a:lstStyle/>
          <a:p>
            <a:pPr marL="3175" indent="-3175" algn="just">
              <a:lnSpc>
                <a:spcPct val="80000"/>
              </a:lnSpc>
              <a:spcBef>
                <a:spcPct val="20000"/>
              </a:spcBef>
              <a:buFont typeface="Wingdings" pitchFamily="2" charset="2"/>
              <a:buChar char="°"/>
            </a:pPr>
            <a:endParaRPr lang="en-US" sz="1400" b="1" i="1" dirty="0">
              <a:solidFill>
                <a:srgbClr val="003366"/>
              </a:solidFill>
              <a:latin typeface="Trebuchet MS" pitchFamily="34" charset="0"/>
            </a:endParaRPr>
          </a:p>
          <a:p>
            <a:pPr marL="3175" indent="-3175" algn="ctr">
              <a:lnSpc>
                <a:spcPct val="80000"/>
              </a:lnSpc>
              <a:spcBef>
                <a:spcPct val="20000"/>
              </a:spcBef>
              <a:buFont typeface="Wingdings" pitchFamily="2" charset="2"/>
              <a:buNone/>
            </a:pPr>
            <a:r>
              <a:rPr lang="en-US" sz="3200" b="1" dirty="0" smtClean="0">
                <a:solidFill>
                  <a:srgbClr val="CC3300"/>
                </a:solidFill>
                <a:latin typeface="Trebuchet MS" pitchFamily="34" charset="0"/>
              </a:rPr>
              <a:t>Trade Finance </a:t>
            </a:r>
            <a:endParaRPr lang="en-US" sz="1400" b="1" dirty="0">
              <a:solidFill>
                <a:srgbClr val="CC3300"/>
              </a:solidFill>
              <a:latin typeface="Trebuchet MS" pitchFamily="34" charset="0"/>
            </a:endParaRPr>
          </a:p>
        </p:txBody>
      </p:sp>
      <p:pic>
        <p:nvPicPr>
          <p:cNvPr id="6" name="Picture 5" descr="http://www.synapsintl.com/wp-content/themes/Synaps-2009/images/page-headers/head_finance.jpg"/>
          <p:cNvPicPr/>
          <p:nvPr/>
        </p:nvPicPr>
        <p:blipFill>
          <a:blip r:embed="rId3"/>
          <a:srcRect/>
          <a:stretch>
            <a:fillRect/>
          </a:stretch>
        </p:blipFill>
        <p:spPr bwMode="auto">
          <a:xfrm>
            <a:off x="1898535" y="1428736"/>
            <a:ext cx="4857784" cy="3071834"/>
          </a:xfrm>
          <a:prstGeom prst="rect">
            <a:avLst/>
          </a:prstGeom>
          <a:noFill/>
          <a:ln w="9525">
            <a:noFill/>
            <a:miter lim="800000"/>
            <a:headEnd/>
            <a:tailEnd/>
          </a:ln>
        </p:spPr>
      </p:pic>
      <p:sp>
        <p:nvSpPr>
          <p:cNvPr id="7" name="Slide Number Placeholder 6"/>
          <p:cNvSpPr>
            <a:spLocks noGrp="1"/>
          </p:cNvSpPr>
          <p:nvPr>
            <p:ph type="sldNum" sz="quarter" idx="11"/>
          </p:nvPr>
        </p:nvSpPr>
        <p:spPr/>
        <p:txBody>
          <a:bodyPr/>
          <a:lstStyle/>
          <a:p>
            <a:pPr>
              <a:defRPr/>
            </a:pPr>
            <a:fld id="{F3AC1A35-4A72-4140-A5FF-B485D950D63E}" type="slidenum">
              <a:rPr lang="en-IN" smtClean="0"/>
              <a:pPr>
                <a:defRPr/>
              </a:pPr>
              <a:t>29</a:t>
            </a:fld>
            <a:endParaRPr lang="en-IN" dirty="0"/>
          </a:p>
        </p:txBody>
      </p:sp>
      <p:sp>
        <p:nvSpPr>
          <p:cNvPr id="9" name="Footer Placeholder 8"/>
          <p:cNvSpPr>
            <a:spLocks noGrp="1"/>
          </p:cNvSpPr>
          <p:nvPr>
            <p:ph type="ftr" sz="quarter" idx="10"/>
          </p:nvPr>
        </p:nvSpPr>
        <p:spPr/>
        <p:txBody>
          <a:bodyPr/>
          <a:lstStyle/>
          <a:p>
            <a:pPr>
              <a:defRPr/>
            </a:pPr>
            <a:r>
              <a:rPr lang="en-IN" smtClean="0"/>
              <a:t>www.jkgit.com</a:t>
            </a:r>
            <a:endParaRPr lang="en-IN"/>
          </a:p>
        </p:txBody>
      </p:sp>
      <p:pic>
        <p:nvPicPr>
          <p:cNvPr id="8" name="Picture 7"/>
          <p:cNvPicPr>
            <a:picLocks noChangeAspect="1"/>
          </p:cNvPicPr>
          <p:nvPr/>
        </p:nvPicPr>
        <p:blipFill>
          <a:blip r:embed="rId4"/>
          <a:srcRect/>
          <a:stretch>
            <a:fillRect/>
          </a:stretch>
        </p:blipFill>
        <p:spPr bwMode="auto">
          <a:xfrm>
            <a:off x="6898150" y="8382"/>
            <a:ext cx="2245882" cy="113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dirty="0" smtClean="0">
                <a:solidFill>
                  <a:srgbClr val="C00000"/>
                </a:solidFill>
              </a:rPr>
              <a:t>Introduction</a:t>
            </a:r>
            <a:endParaRPr lang="en-IN" dirty="0" smtClean="0">
              <a:solidFill>
                <a:srgbClr val="C00000"/>
              </a:solidFill>
            </a:endParaRPr>
          </a:p>
        </p:txBody>
      </p:sp>
      <p:sp>
        <p:nvSpPr>
          <p:cNvPr id="15363" name="Content Placeholder 2"/>
          <p:cNvSpPr>
            <a:spLocks noGrp="1"/>
          </p:cNvSpPr>
          <p:nvPr>
            <p:ph idx="1"/>
          </p:nvPr>
        </p:nvSpPr>
        <p:spPr>
          <a:xfrm>
            <a:off x="457200" y="1357313"/>
            <a:ext cx="8229600" cy="5072062"/>
          </a:xfrm>
        </p:spPr>
        <p:txBody>
          <a:bodyPr/>
          <a:lstStyle/>
          <a:p>
            <a:pPr algn="ctr" eaLnBrk="1" hangingPunct="1">
              <a:buFont typeface="Arial" charset="0"/>
              <a:buNone/>
            </a:pPr>
            <a:r>
              <a:rPr lang="en-US" dirty="0" smtClean="0">
                <a:solidFill>
                  <a:srgbClr val="0070C0"/>
                </a:solidFill>
              </a:rPr>
              <a:t>OUR ESTABLISHMENT</a:t>
            </a:r>
          </a:p>
          <a:p>
            <a:pPr algn="ctr" eaLnBrk="1" hangingPunct="1">
              <a:buFont typeface="Arial" charset="0"/>
              <a:buNone/>
            </a:pPr>
            <a:r>
              <a:rPr lang="en-US" sz="2400" dirty="0" smtClean="0"/>
              <a:t>We have a business development and marketing base in India, Mauritius, and Sri Lanka. A sourcing network in India, Malaysia, and China. Singapore is our Trade-banking center.</a:t>
            </a:r>
            <a:endParaRPr lang="en-IN" sz="2400" dirty="0" smtClean="0"/>
          </a:p>
          <a:p>
            <a:pPr algn="ctr" eaLnBrk="1" hangingPunct="1">
              <a:buFont typeface="Arial" charset="0"/>
              <a:buNone/>
            </a:pPr>
            <a:r>
              <a:rPr lang="en-US" dirty="0" smtClean="0">
                <a:solidFill>
                  <a:srgbClr val="0070C0"/>
                </a:solidFill>
              </a:rPr>
              <a:t>THE PEOPLE BEHIND IT</a:t>
            </a:r>
          </a:p>
          <a:p>
            <a:pPr algn="ctr" eaLnBrk="1" hangingPunct="1">
              <a:buFont typeface="Arial" charset="0"/>
              <a:buNone/>
            </a:pPr>
            <a:r>
              <a:rPr lang="en-US" sz="2400" dirty="0" smtClean="0"/>
              <a:t>Our investors are motivated by the business potential of Infrastructure, power, and construction. All are highly accomplished individuals in their respective fields.  The Operational team is a convergence of professionals from diverse backgrounds but with a common denominator in one or more of: </a:t>
            </a:r>
          </a:p>
          <a:p>
            <a:pPr algn="ctr" eaLnBrk="1" hangingPunct="1">
              <a:buFont typeface="Arial" charset="0"/>
              <a:buNone/>
            </a:pPr>
            <a:r>
              <a:rPr lang="en-US" sz="2400" dirty="0" smtClean="0"/>
              <a:t>Infrastructure | Business Development | Sourcing-Procurement Supply-chain | Trading &amp; International commerce.</a:t>
            </a:r>
          </a:p>
        </p:txBody>
      </p:sp>
      <p:sp>
        <p:nvSpPr>
          <p:cNvPr id="5" name="Slide Number Placeholder 4"/>
          <p:cNvSpPr>
            <a:spLocks noGrp="1"/>
          </p:cNvSpPr>
          <p:nvPr>
            <p:ph type="sldNum" sz="quarter" idx="11"/>
          </p:nvPr>
        </p:nvSpPr>
        <p:spPr/>
        <p:txBody>
          <a:bodyPr/>
          <a:lstStyle/>
          <a:p>
            <a:pPr>
              <a:defRPr/>
            </a:pPr>
            <a:fld id="{DA183782-6D8B-4695-911D-43F924AC206D}" type="slidenum">
              <a:rPr lang="en-IN"/>
              <a:pPr>
                <a:defRPr/>
              </a:pPr>
              <a:t>3</a:t>
            </a:fld>
            <a:endParaRPr lang="en-IN" dirty="0"/>
          </a:p>
        </p:txBody>
      </p:sp>
      <p:sp>
        <p:nvSpPr>
          <p:cNvPr id="8" name="Footer Placeholder 7"/>
          <p:cNvSpPr>
            <a:spLocks noGrp="1"/>
          </p:cNvSpPr>
          <p:nvPr>
            <p:ph type="ftr" sz="quarter" idx="10"/>
          </p:nvPr>
        </p:nvSpPr>
        <p:spPr>
          <a:xfrm>
            <a:off x="3143240" y="6492875"/>
            <a:ext cx="2895600" cy="365125"/>
          </a:xfrm>
        </p:spPr>
        <p:txBody>
          <a:bodyPr/>
          <a:lstStyle/>
          <a:p>
            <a:pPr>
              <a:defRPr/>
            </a:pPr>
            <a:r>
              <a:rPr lang="en-IN" dirty="0" smtClean="0"/>
              <a:t>www.jkgit.com</a:t>
            </a:r>
            <a:endParaRPr lang="en-IN" dirty="0"/>
          </a:p>
        </p:txBody>
      </p:sp>
      <p:pic>
        <p:nvPicPr>
          <p:cNvPr id="6" name="Picture 5"/>
          <p:cNvPicPr>
            <a:picLocks noChangeAspect="1"/>
          </p:cNvPicPr>
          <p:nvPr/>
        </p:nvPicPr>
        <p:blipFill>
          <a:blip r:embed="rId2"/>
          <a:srcRect/>
          <a:stretch>
            <a:fillRect/>
          </a:stretch>
        </p:blipFill>
        <p:spPr bwMode="auto">
          <a:xfrm>
            <a:off x="6898118" y="-24"/>
            <a:ext cx="2245882" cy="113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5775" y="3100388"/>
            <a:ext cx="8229600" cy="1114425"/>
          </a:xfrm>
        </p:spPr>
        <p:txBody>
          <a:bodyPr rtlCol="0" anchor="ctr">
            <a:normAutofit/>
          </a:bodyPr>
          <a:lstStyle/>
          <a:p>
            <a:pPr algn="ctr" eaLnBrk="1" fontAlgn="auto" hangingPunct="1">
              <a:spcBef>
                <a:spcPct val="0"/>
              </a:spcBef>
              <a:spcAft>
                <a:spcPts val="0"/>
              </a:spcAft>
              <a:buFont typeface="Arial" pitchFamily="34" charset="0"/>
              <a:buNone/>
              <a:defRPr/>
            </a:pPr>
            <a:r>
              <a:rPr lang="en-US" sz="4400" b="1" dirty="0" smtClean="0">
                <a:solidFill>
                  <a:srgbClr val="C00000"/>
                </a:solidFill>
                <a:latin typeface="+mj-lt"/>
                <a:ea typeface="+mj-ea"/>
                <a:cs typeface="+mj-cs"/>
              </a:rPr>
              <a:t>Thank You </a:t>
            </a:r>
            <a:endParaRPr lang="en-IN" sz="4400" b="1" dirty="0" smtClean="0">
              <a:solidFill>
                <a:srgbClr val="C00000"/>
              </a:solidFill>
              <a:latin typeface="+mj-lt"/>
              <a:ea typeface="+mj-ea"/>
              <a:cs typeface="+mj-cs"/>
            </a:endParaRPr>
          </a:p>
        </p:txBody>
      </p:sp>
      <p:sp>
        <p:nvSpPr>
          <p:cNvPr id="6" name="Slide Number Placeholder 5"/>
          <p:cNvSpPr>
            <a:spLocks noGrp="1"/>
          </p:cNvSpPr>
          <p:nvPr>
            <p:ph type="sldNum" sz="quarter" idx="11"/>
          </p:nvPr>
        </p:nvSpPr>
        <p:spPr/>
        <p:txBody>
          <a:bodyPr/>
          <a:lstStyle/>
          <a:p>
            <a:pPr>
              <a:defRPr/>
            </a:pPr>
            <a:fld id="{D3543C8D-5F95-42FA-B184-F3552C1A4154}" type="slidenum">
              <a:rPr lang="en-IN"/>
              <a:pPr>
                <a:defRPr/>
              </a:pPr>
              <a:t>30</a:t>
            </a:fld>
            <a:endParaRPr lang="en-IN" dirty="0"/>
          </a:p>
        </p:txBody>
      </p:sp>
      <p:sp>
        <p:nvSpPr>
          <p:cNvPr id="7" name="Footer Placeholder 6"/>
          <p:cNvSpPr>
            <a:spLocks noGrp="1"/>
          </p:cNvSpPr>
          <p:nvPr>
            <p:ph type="ftr" sz="quarter" idx="10"/>
          </p:nvPr>
        </p:nvSpPr>
        <p:spPr/>
        <p:txBody>
          <a:bodyPr/>
          <a:lstStyle/>
          <a:p>
            <a:pPr>
              <a:defRPr/>
            </a:pPr>
            <a:r>
              <a:rPr lang="en-IN" smtClean="0"/>
              <a:t>www.jkgit.com</a:t>
            </a:r>
            <a:endParaRPr lang="en-IN"/>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dirty="0" smtClean="0">
                <a:solidFill>
                  <a:srgbClr val="C00000"/>
                </a:solidFill>
              </a:rPr>
              <a:t>About us</a:t>
            </a:r>
            <a:endParaRPr lang="en-IN" dirty="0" smtClean="0">
              <a:solidFill>
                <a:srgbClr val="C00000"/>
              </a:solidFill>
            </a:endParaRPr>
          </a:p>
        </p:txBody>
      </p:sp>
      <p:sp>
        <p:nvSpPr>
          <p:cNvPr id="15363" name="Content Placeholder 2"/>
          <p:cNvSpPr>
            <a:spLocks noGrp="1"/>
          </p:cNvSpPr>
          <p:nvPr>
            <p:ph idx="1"/>
          </p:nvPr>
        </p:nvSpPr>
        <p:spPr>
          <a:xfrm>
            <a:off x="457200" y="1357298"/>
            <a:ext cx="8472518" cy="5143535"/>
          </a:xfrm>
        </p:spPr>
        <p:txBody>
          <a:bodyPr/>
          <a:lstStyle/>
          <a:p>
            <a:pPr algn="just">
              <a:buNone/>
            </a:pPr>
            <a:r>
              <a:rPr lang="en-US" sz="1800" dirty="0" smtClean="0">
                <a:latin typeface="Trebuchet MS" pitchFamily="34" charset="0"/>
                <a:cs typeface="Times New Roman" pitchFamily="18" charset="0"/>
              </a:rPr>
              <a:t>JK Global is an independent sourcing company and procurement consultancy.</a:t>
            </a:r>
          </a:p>
          <a:p>
            <a:pPr algn="just">
              <a:buNone/>
            </a:pPr>
            <a:r>
              <a:rPr lang="en-US" sz="1800" dirty="0" smtClean="0">
                <a:latin typeface="Trebuchet MS" pitchFamily="34" charset="0"/>
                <a:cs typeface="Times New Roman" pitchFamily="18" charset="0"/>
              </a:rPr>
              <a:t>With our head office in Mumbai, India and a strong network of associates in</a:t>
            </a:r>
          </a:p>
          <a:p>
            <a:pPr algn="just">
              <a:buNone/>
            </a:pPr>
            <a:r>
              <a:rPr lang="en-US" sz="1800" dirty="0" smtClean="0">
                <a:latin typeface="Trebuchet MS" pitchFamily="34" charset="0"/>
                <a:cs typeface="Times New Roman" pitchFamily="18" charset="0"/>
              </a:rPr>
              <a:t>Strategic locations, we are ideally placed to fulfill all kind of procurement</a:t>
            </a:r>
          </a:p>
          <a:p>
            <a:pPr algn="just">
              <a:buNone/>
            </a:pPr>
            <a:r>
              <a:rPr lang="en-US" sz="1800" dirty="0" smtClean="0">
                <a:latin typeface="Trebuchet MS" pitchFamily="34" charset="0"/>
                <a:cs typeface="Times New Roman" pitchFamily="18" charset="0"/>
              </a:rPr>
              <a:t>requirements from the Asian Sub Continent , especially from the Far East </a:t>
            </a:r>
          </a:p>
          <a:p>
            <a:pPr algn="just">
              <a:buNone/>
            </a:pPr>
            <a:r>
              <a:rPr lang="en-US" sz="1800" dirty="0" smtClean="0">
                <a:latin typeface="Trebuchet MS" pitchFamily="34" charset="0"/>
                <a:cs typeface="Times New Roman" pitchFamily="18" charset="0"/>
              </a:rPr>
              <a:t>regions of China, Taiwan, and Korea. We provide top-of-the-line services,</a:t>
            </a:r>
          </a:p>
          <a:p>
            <a:pPr algn="just">
              <a:buNone/>
            </a:pPr>
            <a:r>
              <a:rPr lang="en-US" sz="1800" dirty="0" smtClean="0">
                <a:latin typeface="Trebuchet MS" pitchFamily="34" charset="0"/>
                <a:cs typeface="Times New Roman" pitchFamily="18" charset="0"/>
              </a:rPr>
              <a:t>including fully comprehensive consultancy services, business outsourcing, </a:t>
            </a:r>
          </a:p>
          <a:p>
            <a:pPr algn="just">
              <a:buNone/>
            </a:pPr>
            <a:r>
              <a:rPr lang="en-US" sz="1800" dirty="0" smtClean="0">
                <a:latin typeface="Trebuchet MS" pitchFamily="34" charset="0"/>
                <a:cs typeface="Times New Roman" pitchFamily="18" charset="0"/>
              </a:rPr>
              <a:t>products, manufacturer sourcing, market research, practical in-market </a:t>
            </a:r>
          </a:p>
          <a:p>
            <a:pPr algn="just">
              <a:buNone/>
            </a:pPr>
            <a:r>
              <a:rPr lang="en-US" sz="1800" dirty="0" smtClean="0">
                <a:latin typeface="Trebuchet MS" pitchFamily="34" charset="0"/>
                <a:cs typeface="Times New Roman" pitchFamily="18" charset="0"/>
              </a:rPr>
              <a:t>assistance, and complete logistics and supply chain management services. </a:t>
            </a:r>
          </a:p>
          <a:p>
            <a:pPr algn="just">
              <a:buNone/>
            </a:pPr>
            <a:r>
              <a:rPr lang="en-US" sz="1800" dirty="0" smtClean="0">
                <a:latin typeface="Trebuchet MS" pitchFamily="34" charset="0"/>
                <a:cs typeface="Times New Roman" pitchFamily="18" charset="0"/>
              </a:rPr>
              <a:t>The services we provide ensure that our client's requirements are met from</a:t>
            </a:r>
          </a:p>
          <a:p>
            <a:pPr algn="just">
              <a:buNone/>
            </a:pPr>
            <a:r>
              <a:rPr lang="en-US" sz="1800" dirty="0" smtClean="0">
                <a:latin typeface="Trebuchet MS" pitchFamily="34" charset="0"/>
                <a:cs typeface="Times New Roman" pitchFamily="18" charset="0"/>
              </a:rPr>
              <a:t>the initial enquiry right through to final delivery. With extensive knowledge of</a:t>
            </a:r>
          </a:p>
          <a:p>
            <a:pPr algn="just">
              <a:buNone/>
            </a:pPr>
            <a:r>
              <a:rPr lang="en-US" sz="1800" dirty="0" smtClean="0">
                <a:latin typeface="Trebuchet MS" pitchFamily="34" charset="0"/>
                <a:cs typeface="Times New Roman" pitchFamily="18" charset="0"/>
              </a:rPr>
              <a:t>sourcing destinations and market situations, we have a proven track record of</a:t>
            </a:r>
          </a:p>
          <a:p>
            <a:pPr algn="just">
              <a:buNone/>
            </a:pPr>
            <a:r>
              <a:rPr lang="en-US" sz="1800" dirty="0" smtClean="0">
                <a:latin typeface="Trebuchet MS" pitchFamily="34" charset="0"/>
                <a:cs typeface="Times New Roman" pitchFamily="18" charset="0"/>
              </a:rPr>
              <a:t>helping companies source and buy a diverse range of products from our</a:t>
            </a:r>
          </a:p>
          <a:p>
            <a:pPr algn="just">
              <a:buNone/>
            </a:pPr>
            <a:r>
              <a:rPr lang="en-US" sz="1800" dirty="0" smtClean="0">
                <a:latin typeface="Trebuchet MS" pitchFamily="34" charset="0"/>
                <a:cs typeface="Times New Roman" pitchFamily="18" charset="0"/>
              </a:rPr>
              <a:t> associates. Being strategically placed across various locations, we </a:t>
            </a:r>
            <a:r>
              <a:rPr lang="en-US" sz="1800" dirty="0" smtClean="0">
                <a:latin typeface="Trebuchet MS" pitchFamily="34" charset="0"/>
                <a:cs typeface="Times New Roman" pitchFamily="18" charset="0"/>
              </a:rPr>
              <a:t>ensure</a:t>
            </a:r>
          </a:p>
          <a:p>
            <a:pPr algn="just">
              <a:buNone/>
            </a:pPr>
            <a:r>
              <a:rPr lang="en-US" sz="1800" dirty="0" smtClean="0">
                <a:latin typeface="Trebuchet MS" pitchFamily="34" charset="0"/>
                <a:cs typeface="Times New Roman" pitchFamily="18" charset="0"/>
              </a:rPr>
              <a:t> quality as </a:t>
            </a:r>
            <a:r>
              <a:rPr lang="en-US" sz="1800" dirty="0" smtClean="0">
                <a:latin typeface="Trebuchet MS" pitchFamily="34" charset="0"/>
                <a:cs typeface="Times New Roman" pitchFamily="18" charset="0"/>
              </a:rPr>
              <a:t>well as timely economic solutions</a:t>
            </a:r>
            <a:r>
              <a:rPr lang="en-US" sz="2000" dirty="0" smtClean="0"/>
              <a:t>.</a:t>
            </a:r>
          </a:p>
          <a:p>
            <a:pPr>
              <a:buNone/>
            </a:pPr>
            <a:r>
              <a:rPr lang="en-US" sz="2000" dirty="0" smtClean="0"/>
              <a:t> </a:t>
            </a:r>
          </a:p>
        </p:txBody>
      </p:sp>
      <p:sp>
        <p:nvSpPr>
          <p:cNvPr id="5" name="Slide Number Placeholder 4"/>
          <p:cNvSpPr>
            <a:spLocks noGrp="1"/>
          </p:cNvSpPr>
          <p:nvPr>
            <p:ph type="sldNum" sz="quarter" idx="11"/>
          </p:nvPr>
        </p:nvSpPr>
        <p:spPr/>
        <p:txBody>
          <a:bodyPr/>
          <a:lstStyle/>
          <a:p>
            <a:pPr>
              <a:defRPr/>
            </a:pPr>
            <a:fld id="{DA183782-6D8B-4695-911D-43F924AC206D}" type="slidenum">
              <a:rPr lang="en-IN"/>
              <a:pPr>
                <a:defRPr/>
              </a:pPr>
              <a:t>4</a:t>
            </a:fld>
            <a:endParaRPr lang="en-IN" dirty="0"/>
          </a:p>
        </p:txBody>
      </p:sp>
      <p:sp>
        <p:nvSpPr>
          <p:cNvPr id="8" name="Footer Placeholder 7"/>
          <p:cNvSpPr>
            <a:spLocks noGrp="1"/>
          </p:cNvSpPr>
          <p:nvPr>
            <p:ph type="ftr" sz="quarter" idx="10"/>
          </p:nvPr>
        </p:nvSpPr>
        <p:spPr/>
        <p:txBody>
          <a:bodyPr/>
          <a:lstStyle/>
          <a:p>
            <a:pPr>
              <a:defRPr/>
            </a:pPr>
            <a:r>
              <a:rPr lang="en-IN" dirty="0" smtClean="0"/>
              <a:t>www.jkgit.com</a:t>
            </a:r>
            <a:endParaRPr lang="en-IN" dirty="0"/>
          </a:p>
        </p:txBody>
      </p:sp>
      <p:pic>
        <p:nvPicPr>
          <p:cNvPr id="6" name="Picture 5"/>
          <p:cNvPicPr>
            <a:picLocks noChangeAspect="1"/>
          </p:cNvPicPr>
          <p:nvPr/>
        </p:nvPicPr>
        <p:blipFill>
          <a:blip r:embed="rId2"/>
          <a:srcRect/>
          <a:stretch>
            <a:fillRect/>
          </a:stretch>
        </p:blipFill>
        <p:spPr bwMode="auto">
          <a:xfrm>
            <a:off x="6898150" y="-24"/>
            <a:ext cx="2245882" cy="113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 name="Oval 33"/>
          <p:cNvSpPr/>
          <p:nvPr/>
        </p:nvSpPr>
        <p:spPr>
          <a:xfrm>
            <a:off x="3286116" y="3286124"/>
            <a:ext cx="2714644" cy="178595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Projects</a:t>
            </a:r>
            <a:endParaRPr lang="en-US" dirty="0"/>
          </a:p>
        </p:txBody>
      </p:sp>
      <p:sp>
        <p:nvSpPr>
          <p:cNvPr id="16386" name="Title 1"/>
          <p:cNvSpPr>
            <a:spLocks noGrp="1"/>
          </p:cNvSpPr>
          <p:nvPr>
            <p:ph type="title"/>
          </p:nvPr>
        </p:nvSpPr>
        <p:spPr/>
        <p:txBody>
          <a:bodyPr/>
          <a:lstStyle/>
          <a:p>
            <a:pPr eaLnBrk="1" hangingPunct="1"/>
            <a:r>
              <a:rPr lang="en-US" dirty="0" smtClean="0">
                <a:solidFill>
                  <a:srgbClr val="C00000"/>
                </a:solidFill>
              </a:rPr>
              <a:t>Business Model</a:t>
            </a:r>
            <a:endParaRPr lang="en-IN" dirty="0" smtClean="0">
              <a:solidFill>
                <a:srgbClr val="C00000"/>
              </a:solidFill>
            </a:endParaRPr>
          </a:p>
        </p:txBody>
      </p:sp>
      <p:sp>
        <p:nvSpPr>
          <p:cNvPr id="5" name="Slide Number Placeholder 4"/>
          <p:cNvSpPr>
            <a:spLocks noGrp="1"/>
          </p:cNvSpPr>
          <p:nvPr>
            <p:ph type="sldNum" sz="quarter" idx="11"/>
          </p:nvPr>
        </p:nvSpPr>
        <p:spPr/>
        <p:txBody>
          <a:bodyPr/>
          <a:lstStyle/>
          <a:p>
            <a:pPr>
              <a:defRPr/>
            </a:pPr>
            <a:fld id="{EA3867CE-0C1E-41AF-AF08-EBE822F79A87}" type="slidenum">
              <a:rPr lang="en-IN"/>
              <a:pPr>
                <a:defRPr/>
              </a:pPr>
              <a:t>5</a:t>
            </a:fld>
            <a:endParaRPr lang="en-IN" dirty="0"/>
          </a:p>
        </p:txBody>
      </p:sp>
      <p:sp>
        <p:nvSpPr>
          <p:cNvPr id="16390" name="TextBox 24"/>
          <p:cNvSpPr txBox="1">
            <a:spLocks noChangeArrowheads="1"/>
          </p:cNvSpPr>
          <p:nvPr/>
        </p:nvSpPr>
        <p:spPr bwMode="auto">
          <a:xfrm>
            <a:off x="214282" y="1219191"/>
            <a:ext cx="8715436" cy="646331"/>
          </a:xfrm>
          <a:prstGeom prst="rect">
            <a:avLst/>
          </a:prstGeom>
          <a:noFill/>
          <a:ln w="9525">
            <a:noFill/>
            <a:miter lim="800000"/>
            <a:headEnd/>
            <a:tailEnd/>
          </a:ln>
        </p:spPr>
        <p:txBody>
          <a:bodyPr wrap="square">
            <a:spAutoFit/>
          </a:bodyPr>
          <a:lstStyle/>
          <a:p>
            <a:pPr algn="ctr"/>
            <a:r>
              <a:rPr lang="en-US" dirty="0">
                <a:latin typeface="Calibri" pitchFamily="34" charset="0"/>
              </a:rPr>
              <a:t>Participation in the growth of emerging economies </a:t>
            </a:r>
            <a:r>
              <a:rPr lang="en-US" dirty="0" smtClean="0">
                <a:latin typeface="Calibri" pitchFamily="34" charset="0"/>
              </a:rPr>
              <a:t>by filling the </a:t>
            </a:r>
            <a:r>
              <a:rPr lang="en-US" dirty="0">
                <a:latin typeface="Calibri" pitchFamily="34" charset="0"/>
              </a:rPr>
              <a:t>P arm of EPC </a:t>
            </a:r>
            <a:r>
              <a:rPr lang="en-US" dirty="0" smtClean="0">
                <a:latin typeface="Calibri" pitchFamily="34" charset="0"/>
              </a:rPr>
              <a:t>Space. Working with consortiums to get access to the opportunities in large Infra-Projects.</a:t>
            </a:r>
            <a:endParaRPr lang="en-IN" dirty="0">
              <a:latin typeface="Calibri" pitchFamily="34" charset="0"/>
            </a:endParaRPr>
          </a:p>
        </p:txBody>
      </p:sp>
      <p:sp>
        <p:nvSpPr>
          <p:cNvPr id="29" name="Oval 28"/>
          <p:cNvSpPr/>
          <p:nvPr/>
        </p:nvSpPr>
        <p:spPr>
          <a:xfrm>
            <a:off x="3643306" y="5072074"/>
            <a:ext cx="2071702" cy="1357298"/>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600" dirty="0" smtClean="0">
                <a:solidFill>
                  <a:schemeClr val="bg1"/>
                </a:solidFill>
              </a:rPr>
              <a:t>Structured Trade &amp; Project Finance</a:t>
            </a:r>
            <a:endParaRPr lang="en-US" sz="1600" dirty="0">
              <a:solidFill>
                <a:schemeClr val="bg1"/>
              </a:solidFill>
            </a:endParaRPr>
          </a:p>
        </p:txBody>
      </p:sp>
      <p:sp>
        <p:nvSpPr>
          <p:cNvPr id="30" name="Oval 29"/>
          <p:cNvSpPr/>
          <p:nvPr/>
        </p:nvSpPr>
        <p:spPr>
          <a:xfrm>
            <a:off x="3571868" y="1928802"/>
            <a:ext cx="2143140" cy="1357298"/>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solidFill>
                  <a:schemeClr val="bg1"/>
                </a:solidFill>
              </a:rPr>
              <a:t>Procurement</a:t>
            </a:r>
          </a:p>
          <a:p>
            <a:pPr algn="ctr"/>
            <a:r>
              <a:rPr lang="en-US" dirty="0" smtClean="0">
                <a:solidFill>
                  <a:schemeClr val="bg1"/>
                </a:solidFill>
              </a:rPr>
              <a:t>“P”</a:t>
            </a:r>
          </a:p>
        </p:txBody>
      </p:sp>
      <p:sp>
        <p:nvSpPr>
          <p:cNvPr id="39" name="Right Arrow 38"/>
          <p:cNvSpPr/>
          <p:nvPr/>
        </p:nvSpPr>
        <p:spPr>
          <a:xfrm>
            <a:off x="2500298" y="3857628"/>
            <a:ext cx="1143008" cy="785818"/>
          </a:xfrm>
          <a:prstGeom prst="rightArrow">
            <a:avLst>
              <a:gd name="adj1" fmla="val 50000"/>
              <a:gd name="adj2" fmla="val 75668"/>
            </a:avLst>
          </a:prstGeom>
          <a:solidFill>
            <a:srgbClr val="FFC0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   JV</a:t>
            </a:r>
            <a:endParaRPr lang="en-US" sz="2800" dirty="0">
              <a:solidFill>
                <a:schemeClr val="tx1"/>
              </a:solidFill>
            </a:endParaRPr>
          </a:p>
        </p:txBody>
      </p:sp>
      <p:sp>
        <p:nvSpPr>
          <p:cNvPr id="37" name="Oval 36"/>
          <p:cNvSpPr/>
          <p:nvPr/>
        </p:nvSpPr>
        <p:spPr>
          <a:xfrm>
            <a:off x="714348" y="3571876"/>
            <a:ext cx="2143140" cy="1357298"/>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solidFill>
                  <a:schemeClr val="bg1"/>
                </a:solidFill>
              </a:rPr>
              <a:t>Infra Advisory</a:t>
            </a:r>
          </a:p>
        </p:txBody>
      </p:sp>
      <p:sp>
        <p:nvSpPr>
          <p:cNvPr id="40" name="Left Arrow 39"/>
          <p:cNvSpPr/>
          <p:nvPr/>
        </p:nvSpPr>
        <p:spPr>
          <a:xfrm>
            <a:off x="5572132" y="3857628"/>
            <a:ext cx="1285884" cy="785818"/>
          </a:xfrm>
          <a:prstGeom prst="leftArrow">
            <a:avLst>
              <a:gd name="adj1" fmla="val 50000"/>
              <a:gd name="adj2" fmla="val 65401"/>
            </a:avLst>
          </a:prstGeom>
          <a:solidFill>
            <a:srgbClr val="FFC0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   JV </a:t>
            </a:r>
            <a:endParaRPr lang="en-US" sz="2400" dirty="0">
              <a:solidFill>
                <a:schemeClr val="tx1"/>
              </a:solidFill>
            </a:endParaRPr>
          </a:p>
        </p:txBody>
      </p:sp>
      <p:sp>
        <p:nvSpPr>
          <p:cNvPr id="38" name="Oval 37"/>
          <p:cNvSpPr/>
          <p:nvPr/>
        </p:nvSpPr>
        <p:spPr>
          <a:xfrm>
            <a:off x="6429388" y="3571876"/>
            <a:ext cx="2143140" cy="1357298"/>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solidFill>
                  <a:schemeClr val="bg1"/>
                </a:solidFill>
              </a:rPr>
              <a:t>Logistics</a:t>
            </a:r>
          </a:p>
        </p:txBody>
      </p:sp>
      <p:sp>
        <p:nvSpPr>
          <p:cNvPr id="27" name="Cloud Callout 26"/>
          <p:cNvSpPr/>
          <p:nvPr/>
        </p:nvSpPr>
        <p:spPr>
          <a:xfrm>
            <a:off x="6357950" y="1714488"/>
            <a:ext cx="2286016" cy="1500198"/>
          </a:xfrm>
          <a:prstGeom prst="cloudCallout">
            <a:avLst>
              <a:gd name="adj1" fmla="val -81336"/>
              <a:gd name="adj2" fmla="val 95441"/>
            </a:avLst>
          </a:prstGeom>
          <a:gradFill>
            <a:gsLst>
              <a:gs pos="0">
                <a:srgbClr val="5E9EFF">
                  <a:alpha val="17000"/>
                </a:srgbClr>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4"/>
          <p:cNvSpPr txBox="1">
            <a:spLocks noChangeArrowheads="1"/>
          </p:cNvSpPr>
          <p:nvPr/>
        </p:nvSpPr>
        <p:spPr bwMode="auto">
          <a:xfrm>
            <a:off x="6572232" y="1857364"/>
            <a:ext cx="1928858" cy="1200329"/>
          </a:xfrm>
          <a:prstGeom prst="rect">
            <a:avLst/>
          </a:prstGeom>
          <a:noFill/>
          <a:ln w="9525">
            <a:noFill/>
            <a:miter lim="800000"/>
            <a:headEnd/>
            <a:tailEnd/>
          </a:ln>
        </p:spPr>
        <p:txBody>
          <a:bodyPr wrap="square">
            <a:spAutoFit/>
          </a:bodyPr>
          <a:lstStyle/>
          <a:p>
            <a:pPr algn="ctr"/>
            <a:r>
              <a:rPr lang="en-US" sz="1200" dirty="0" smtClean="0">
                <a:latin typeface="Calibri" pitchFamily="34" charset="0"/>
              </a:rPr>
              <a:t>State of the Art Web Portal for bringing together buyers and sellers and for physically  serving trade-worthy cases – to be launched shortly</a:t>
            </a:r>
          </a:p>
        </p:txBody>
      </p:sp>
      <p:sp>
        <p:nvSpPr>
          <p:cNvPr id="18" name="Footer Placeholder 17"/>
          <p:cNvSpPr>
            <a:spLocks noGrp="1"/>
          </p:cNvSpPr>
          <p:nvPr>
            <p:ph type="ftr" sz="quarter" idx="10"/>
          </p:nvPr>
        </p:nvSpPr>
        <p:spPr/>
        <p:txBody>
          <a:bodyPr/>
          <a:lstStyle/>
          <a:p>
            <a:pPr>
              <a:defRPr/>
            </a:pPr>
            <a:r>
              <a:rPr lang="en-IN" smtClean="0"/>
              <a:t>www.jkgit.com</a:t>
            </a:r>
            <a:endParaRPr lang="en-IN"/>
          </a:p>
        </p:txBody>
      </p:sp>
      <p:pic>
        <p:nvPicPr>
          <p:cNvPr id="17" name="Picture 16"/>
          <p:cNvPicPr>
            <a:picLocks noChangeAspect="1"/>
          </p:cNvPicPr>
          <p:nvPr/>
        </p:nvPicPr>
        <p:blipFill>
          <a:blip r:embed="rId2"/>
          <a:srcRect/>
          <a:stretch>
            <a:fillRect/>
          </a:stretch>
        </p:blipFill>
        <p:spPr bwMode="auto">
          <a:xfrm>
            <a:off x="6898150" y="-24"/>
            <a:ext cx="2245882" cy="113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dirty="0" smtClean="0">
                <a:solidFill>
                  <a:srgbClr val="C00000"/>
                </a:solidFill>
              </a:rPr>
              <a:t>360 Degree Solution</a:t>
            </a:r>
            <a:endParaRPr lang="en-IN" dirty="0" smtClean="0">
              <a:solidFill>
                <a:srgbClr val="C00000"/>
              </a:solidFill>
            </a:endParaRPr>
          </a:p>
        </p:txBody>
      </p:sp>
      <p:sp>
        <p:nvSpPr>
          <p:cNvPr id="5" name="Slide Number Placeholder 4"/>
          <p:cNvSpPr>
            <a:spLocks noGrp="1"/>
          </p:cNvSpPr>
          <p:nvPr>
            <p:ph type="sldNum" sz="quarter" idx="11"/>
          </p:nvPr>
        </p:nvSpPr>
        <p:spPr/>
        <p:txBody>
          <a:bodyPr/>
          <a:lstStyle/>
          <a:p>
            <a:pPr>
              <a:defRPr/>
            </a:pPr>
            <a:fld id="{EA3867CE-0C1E-41AF-AF08-EBE822F79A87}" type="slidenum">
              <a:rPr lang="en-IN"/>
              <a:pPr>
                <a:defRPr/>
              </a:pPr>
              <a:t>6</a:t>
            </a:fld>
            <a:endParaRPr lang="en-IN" dirty="0"/>
          </a:p>
        </p:txBody>
      </p:sp>
      <p:pic>
        <p:nvPicPr>
          <p:cNvPr id="1026" name="Picture 2" descr="http://www.markinfra.com/images/stories/product_images/360degreesp.jpg"/>
          <p:cNvPicPr>
            <a:picLocks noChangeAspect="1" noChangeArrowheads="1"/>
          </p:cNvPicPr>
          <p:nvPr/>
        </p:nvPicPr>
        <p:blipFill>
          <a:blip r:embed="rId2"/>
          <a:srcRect/>
          <a:stretch>
            <a:fillRect/>
          </a:stretch>
        </p:blipFill>
        <p:spPr bwMode="auto">
          <a:xfrm>
            <a:off x="928662" y="2214554"/>
            <a:ext cx="7858180" cy="4100516"/>
          </a:xfrm>
          <a:prstGeom prst="rect">
            <a:avLst/>
          </a:prstGeom>
          <a:noFill/>
        </p:spPr>
      </p:pic>
      <p:sp>
        <p:nvSpPr>
          <p:cNvPr id="19" name="Rectangle 18"/>
          <p:cNvSpPr/>
          <p:nvPr/>
        </p:nvSpPr>
        <p:spPr>
          <a:xfrm>
            <a:off x="500034" y="1428736"/>
            <a:ext cx="8358246" cy="646331"/>
          </a:xfrm>
          <a:prstGeom prst="rect">
            <a:avLst/>
          </a:prstGeom>
        </p:spPr>
        <p:txBody>
          <a:bodyPr wrap="square">
            <a:spAutoFit/>
          </a:bodyPr>
          <a:lstStyle/>
          <a:p>
            <a:r>
              <a:rPr lang="en-US" dirty="0" smtClean="0"/>
              <a:t>Our Clients requirements are met right from the initial enquiry to final delivery, facilitating a one-stop-solution.</a:t>
            </a:r>
            <a:endParaRPr lang="en-US" dirty="0"/>
          </a:p>
        </p:txBody>
      </p:sp>
      <p:sp>
        <p:nvSpPr>
          <p:cNvPr id="8" name="Footer Placeholder 7"/>
          <p:cNvSpPr>
            <a:spLocks noGrp="1"/>
          </p:cNvSpPr>
          <p:nvPr>
            <p:ph type="ftr" sz="quarter" idx="10"/>
          </p:nvPr>
        </p:nvSpPr>
        <p:spPr/>
        <p:txBody>
          <a:bodyPr/>
          <a:lstStyle/>
          <a:p>
            <a:pPr>
              <a:defRPr/>
            </a:pPr>
            <a:r>
              <a:rPr lang="en-IN" smtClean="0"/>
              <a:t>www.jkgit.com</a:t>
            </a:r>
            <a:endParaRPr lang="en-IN"/>
          </a:p>
        </p:txBody>
      </p:sp>
      <p:pic>
        <p:nvPicPr>
          <p:cNvPr id="7" name="Picture 6"/>
          <p:cNvPicPr>
            <a:picLocks noChangeAspect="1"/>
          </p:cNvPicPr>
          <p:nvPr/>
        </p:nvPicPr>
        <p:blipFill>
          <a:blip r:embed="rId3"/>
          <a:srcRect/>
          <a:stretch>
            <a:fillRect/>
          </a:stretch>
        </p:blipFill>
        <p:spPr bwMode="auto">
          <a:xfrm>
            <a:off x="6898150" y="-24"/>
            <a:ext cx="2245882" cy="113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6"/>
          <p:cNvPicPr>
            <a:picLocks noChangeAspect="1" noChangeArrowheads="1"/>
          </p:cNvPicPr>
          <p:nvPr/>
        </p:nvPicPr>
        <p:blipFill>
          <a:blip r:embed="rId2" cstate="print"/>
          <a:srcRect/>
          <a:stretch>
            <a:fillRect/>
          </a:stretch>
        </p:blipFill>
        <p:spPr bwMode="auto">
          <a:xfrm>
            <a:off x="214282" y="1357298"/>
            <a:ext cx="6248400" cy="5272087"/>
          </a:xfrm>
          <a:prstGeom prst="rect">
            <a:avLst/>
          </a:prstGeom>
          <a:noFill/>
          <a:ln w="25400">
            <a:noFill/>
            <a:round/>
            <a:headEnd/>
            <a:tailEnd type="oval" w="lg" len="lg"/>
          </a:ln>
        </p:spPr>
      </p:pic>
      <p:sp>
        <p:nvSpPr>
          <p:cNvPr id="18435" name="Rectangle 2"/>
          <p:cNvSpPr>
            <a:spLocks noGrp="1"/>
          </p:cNvSpPr>
          <p:nvPr>
            <p:ph type="title"/>
          </p:nvPr>
        </p:nvSpPr>
        <p:spPr/>
        <p:txBody>
          <a:bodyPr/>
          <a:lstStyle/>
          <a:p>
            <a:pPr eaLnBrk="1" hangingPunct="1"/>
            <a:r>
              <a:rPr lang="en-US" smtClean="0">
                <a:solidFill>
                  <a:srgbClr val="C04E00"/>
                </a:solidFill>
              </a:rPr>
              <a:t>Our Locations</a:t>
            </a:r>
          </a:p>
        </p:txBody>
      </p:sp>
      <p:sp>
        <p:nvSpPr>
          <p:cNvPr id="28686" name="AutoShape 14"/>
          <p:cNvSpPr>
            <a:spLocks noChangeArrowheads="1"/>
          </p:cNvSpPr>
          <p:nvPr/>
        </p:nvSpPr>
        <p:spPr bwMode="auto">
          <a:xfrm>
            <a:off x="6643702" y="1643050"/>
            <a:ext cx="2071702" cy="428628"/>
          </a:xfrm>
          <a:prstGeom prst="round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fontAlgn="auto">
              <a:spcBef>
                <a:spcPts val="0"/>
              </a:spcBef>
              <a:spcAft>
                <a:spcPts val="0"/>
              </a:spcAft>
              <a:defRPr/>
            </a:pPr>
            <a:r>
              <a:rPr lang="en-US" sz="1600" dirty="0">
                <a:solidFill>
                  <a:schemeClr val="bg1"/>
                </a:solidFill>
              </a:rPr>
              <a:t>New Delhi</a:t>
            </a:r>
          </a:p>
          <a:p>
            <a:pPr algn="ctr" fontAlgn="auto">
              <a:spcBef>
                <a:spcPts val="0"/>
              </a:spcBef>
              <a:spcAft>
                <a:spcPts val="0"/>
              </a:spcAft>
              <a:defRPr/>
            </a:pPr>
            <a:r>
              <a:rPr lang="en-US" sz="1600" dirty="0">
                <a:solidFill>
                  <a:schemeClr val="bg1"/>
                </a:solidFill>
              </a:rPr>
              <a:t>Marketing/Liaison</a:t>
            </a:r>
          </a:p>
        </p:txBody>
      </p:sp>
      <p:sp>
        <p:nvSpPr>
          <p:cNvPr id="28687" name="AutoShape 15"/>
          <p:cNvSpPr>
            <a:spLocks noChangeArrowheads="1"/>
          </p:cNvSpPr>
          <p:nvPr/>
        </p:nvSpPr>
        <p:spPr bwMode="auto">
          <a:xfrm>
            <a:off x="6643702" y="2245651"/>
            <a:ext cx="2071702" cy="471486"/>
          </a:xfrm>
          <a:prstGeom prst="round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fontAlgn="auto">
              <a:spcBef>
                <a:spcPts val="0"/>
              </a:spcBef>
              <a:spcAft>
                <a:spcPts val="0"/>
              </a:spcAft>
              <a:defRPr/>
            </a:pPr>
            <a:r>
              <a:rPr lang="en-US" sz="1600" dirty="0" smtClean="0">
                <a:solidFill>
                  <a:schemeClr val="bg1"/>
                </a:solidFill>
              </a:rPr>
              <a:t>China</a:t>
            </a:r>
            <a:endParaRPr lang="en-US" sz="1600" dirty="0">
              <a:solidFill>
                <a:schemeClr val="bg1"/>
              </a:solidFill>
            </a:endParaRPr>
          </a:p>
          <a:p>
            <a:pPr algn="ctr" fontAlgn="auto">
              <a:spcBef>
                <a:spcPts val="0"/>
              </a:spcBef>
              <a:spcAft>
                <a:spcPts val="0"/>
              </a:spcAft>
              <a:defRPr/>
            </a:pPr>
            <a:r>
              <a:rPr lang="en-US" sz="1600" dirty="0">
                <a:solidFill>
                  <a:schemeClr val="bg1"/>
                </a:solidFill>
              </a:rPr>
              <a:t>Sourcing</a:t>
            </a:r>
          </a:p>
        </p:txBody>
      </p:sp>
      <p:sp>
        <p:nvSpPr>
          <p:cNvPr id="28688" name="AutoShape 16"/>
          <p:cNvSpPr>
            <a:spLocks noChangeArrowheads="1"/>
          </p:cNvSpPr>
          <p:nvPr/>
        </p:nvSpPr>
        <p:spPr bwMode="auto">
          <a:xfrm>
            <a:off x="6643702" y="2888593"/>
            <a:ext cx="2071702" cy="542924"/>
          </a:xfrm>
          <a:prstGeom prst="round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fontAlgn="auto">
              <a:spcBef>
                <a:spcPts val="0"/>
              </a:spcBef>
              <a:spcAft>
                <a:spcPts val="0"/>
              </a:spcAft>
              <a:defRPr/>
            </a:pPr>
            <a:r>
              <a:rPr lang="en-US" sz="1600" dirty="0">
                <a:solidFill>
                  <a:schemeClr val="bg1"/>
                </a:solidFill>
              </a:rPr>
              <a:t>Mumbai</a:t>
            </a:r>
          </a:p>
          <a:p>
            <a:pPr algn="ctr" fontAlgn="auto">
              <a:spcBef>
                <a:spcPts val="0"/>
              </a:spcBef>
              <a:spcAft>
                <a:spcPts val="0"/>
              </a:spcAft>
              <a:defRPr/>
            </a:pPr>
            <a:r>
              <a:rPr lang="en-US" sz="1600" dirty="0">
                <a:solidFill>
                  <a:schemeClr val="bg1"/>
                </a:solidFill>
              </a:rPr>
              <a:t>Marketing &amp; Sourcing</a:t>
            </a:r>
          </a:p>
        </p:txBody>
      </p:sp>
      <p:sp>
        <p:nvSpPr>
          <p:cNvPr id="28689" name="AutoShape 17"/>
          <p:cNvSpPr>
            <a:spLocks noChangeArrowheads="1"/>
          </p:cNvSpPr>
          <p:nvPr/>
        </p:nvSpPr>
        <p:spPr bwMode="auto">
          <a:xfrm>
            <a:off x="6599158" y="3571876"/>
            <a:ext cx="2143140" cy="500066"/>
          </a:xfrm>
          <a:prstGeom prst="round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fontAlgn="auto">
              <a:spcBef>
                <a:spcPts val="0"/>
              </a:spcBef>
              <a:spcAft>
                <a:spcPts val="0"/>
              </a:spcAft>
              <a:defRPr/>
            </a:pPr>
            <a:r>
              <a:rPr lang="en-US" sz="1600" dirty="0">
                <a:solidFill>
                  <a:schemeClr val="bg1"/>
                </a:solidFill>
              </a:rPr>
              <a:t>Sri Lanka</a:t>
            </a:r>
          </a:p>
          <a:p>
            <a:pPr algn="ctr" fontAlgn="auto">
              <a:spcBef>
                <a:spcPts val="0"/>
              </a:spcBef>
              <a:spcAft>
                <a:spcPts val="0"/>
              </a:spcAft>
              <a:defRPr/>
            </a:pPr>
            <a:r>
              <a:rPr lang="en-US" sz="1600" dirty="0">
                <a:solidFill>
                  <a:schemeClr val="bg1"/>
                </a:solidFill>
              </a:rPr>
              <a:t>Marketing</a:t>
            </a:r>
          </a:p>
        </p:txBody>
      </p:sp>
      <p:sp>
        <p:nvSpPr>
          <p:cNvPr id="28690" name="AutoShape 18"/>
          <p:cNvSpPr>
            <a:spLocks noChangeArrowheads="1"/>
          </p:cNvSpPr>
          <p:nvPr/>
        </p:nvSpPr>
        <p:spPr bwMode="auto">
          <a:xfrm>
            <a:off x="6572264" y="4286256"/>
            <a:ext cx="2214578" cy="571504"/>
          </a:xfrm>
          <a:prstGeom prst="roundRect">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fontAlgn="auto">
              <a:spcBef>
                <a:spcPts val="0"/>
              </a:spcBef>
              <a:spcAft>
                <a:spcPts val="0"/>
              </a:spcAft>
              <a:defRPr/>
            </a:pPr>
            <a:r>
              <a:rPr lang="en-US" sz="1600" dirty="0">
                <a:solidFill>
                  <a:schemeClr val="bg1"/>
                </a:solidFill>
              </a:rPr>
              <a:t>Singapore - Global HQ</a:t>
            </a:r>
          </a:p>
          <a:p>
            <a:pPr algn="ctr" fontAlgn="auto">
              <a:spcBef>
                <a:spcPts val="0"/>
              </a:spcBef>
              <a:spcAft>
                <a:spcPts val="0"/>
              </a:spcAft>
              <a:defRPr/>
            </a:pPr>
            <a:r>
              <a:rPr lang="en-US" sz="1600" dirty="0">
                <a:solidFill>
                  <a:schemeClr val="bg1"/>
                </a:solidFill>
              </a:rPr>
              <a:t>Business Development</a:t>
            </a:r>
          </a:p>
        </p:txBody>
      </p:sp>
      <p:sp>
        <p:nvSpPr>
          <p:cNvPr id="28691" name="AutoShape 19"/>
          <p:cNvSpPr>
            <a:spLocks noChangeArrowheads="1"/>
          </p:cNvSpPr>
          <p:nvPr/>
        </p:nvSpPr>
        <p:spPr bwMode="auto">
          <a:xfrm>
            <a:off x="6572264" y="5643578"/>
            <a:ext cx="2214578" cy="500066"/>
          </a:xfrm>
          <a:prstGeom prst="roundRect">
            <a:avLst/>
          </a:prstGeom>
          <a:gradFill>
            <a:gsLst>
              <a:gs pos="0">
                <a:srgbClr val="0070C0"/>
              </a:gs>
              <a:gs pos="80000">
                <a:schemeClr val="accent6">
                  <a:shade val="93000"/>
                  <a:satMod val="130000"/>
                </a:schemeClr>
              </a:gs>
              <a:gs pos="100000">
                <a:schemeClr val="accent6">
                  <a:shade val="94000"/>
                  <a:satMod val="135000"/>
                </a:schemeClr>
              </a:gs>
            </a:gsLst>
          </a:gra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fontAlgn="auto">
              <a:spcBef>
                <a:spcPts val="0"/>
              </a:spcBef>
              <a:spcAft>
                <a:spcPts val="0"/>
              </a:spcAft>
              <a:defRPr/>
            </a:pPr>
            <a:r>
              <a:rPr lang="en-US" sz="1600" dirty="0">
                <a:solidFill>
                  <a:schemeClr val="bg1"/>
                </a:solidFill>
              </a:rPr>
              <a:t>Mauritius &amp; Africa</a:t>
            </a:r>
          </a:p>
          <a:p>
            <a:pPr algn="ctr" fontAlgn="auto">
              <a:spcBef>
                <a:spcPts val="0"/>
              </a:spcBef>
              <a:spcAft>
                <a:spcPts val="0"/>
              </a:spcAft>
              <a:defRPr/>
            </a:pPr>
            <a:r>
              <a:rPr lang="en-US" sz="1600" dirty="0">
                <a:solidFill>
                  <a:schemeClr val="bg1"/>
                </a:solidFill>
              </a:rPr>
              <a:t>Marketing&amp; Sourcing</a:t>
            </a:r>
          </a:p>
        </p:txBody>
      </p:sp>
      <p:cxnSp>
        <p:nvCxnSpPr>
          <p:cNvPr id="25" name="Straight Arrow Connector 24"/>
          <p:cNvCxnSpPr>
            <a:stCxn id="28686" idx="1"/>
          </p:cNvCxnSpPr>
          <p:nvPr/>
        </p:nvCxnSpPr>
        <p:spPr>
          <a:xfrm rot="10800000" flipV="1">
            <a:off x="4429140" y="1857364"/>
            <a:ext cx="2214562" cy="1166818"/>
          </a:xfrm>
          <a:prstGeom prst="straightConnector1">
            <a:avLst/>
          </a:prstGeom>
          <a:ln w="28575">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8687" idx="1"/>
          </p:cNvCxnSpPr>
          <p:nvPr/>
        </p:nvCxnSpPr>
        <p:spPr>
          <a:xfrm rot="10800000" flipV="1">
            <a:off x="4786314" y="2481394"/>
            <a:ext cx="1857388" cy="590416"/>
          </a:xfrm>
          <a:prstGeom prst="straightConnector1">
            <a:avLst/>
          </a:prstGeom>
          <a:ln w="28575">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8688" idx="1"/>
          </p:cNvCxnSpPr>
          <p:nvPr/>
        </p:nvCxnSpPr>
        <p:spPr>
          <a:xfrm rot="10800000" flipV="1">
            <a:off x="4357702" y="3160055"/>
            <a:ext cx="2286000" cy="38098"/>
          </a:xfrm>
          <a:prstGeom prst="straightConnector1">
            <a:avLst/>
          </a:prstGeom>
          <a:ln w="28575">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8689" idx="1"/>
          </p:cNvCxnSpPr>
          <p:nvPr/>
        </p:nvCxnSpPr>
        <p:spPr>
          <a:xfrm rot="10800000" flipV="1">
            <a:off x="4572000" y="3821909"/>
            <a:ext cx="2027158" cy="142876"/>
          </a:xfrm>
          <a:prstGeom prst="straightConnector1">
            <a:avLst/>
          </a:prstGeom>
          <a:ln w="28575">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8690" idx="1"/>
          </p:cNvCxnSpPr>
          <p:nvPr/>
        </p:nvCxnSpPr>
        <p:spPr>
          <a:xfrm rot="10800000">
            <a:off x="4929190" y="4214840"/>
            <a:ext cx="1643074" cy="357169"/>
          </a:xfrm>
          <a:prstGeom prst="straightConnector1">
            <a:avLst/>
          </a:prstGeom>
          <a:ln w="28575">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10800000">
            <a:off x="3929064" y="4643448"/>
            <a:ext cx="2643200" cy="1143007"/>
          </a:xfrm>
          <a:prstGeom prst="straightConnector1">
            <a:avLst/>
          </a:prstGeom>
          <a:ln w="28575">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sp>
        <p:nvSpPr>
          <p:cNvPr id="20" name="Freeform 19"/>
          <p:cNvSpPr/>
          <p:nvPr/>
        </p:nvSpPr>
        <p:spPr>
          <a:xfrm>
            <a:off x="304800" y="1441450"/>
            <a:ext cx="1357313" cy="733425"/>
          </a:xfrm>
          <a:custGeom>
            <a:avLst/>
            <a:gdLst>
              <a:gd name="connsiteX0" fmla="*/ 13855 w 1357670"/>
              <a:gd name="connsiteY0" fmla="*/ 0 h 734291"/>
              <a:gd name="connsiteX1" fmla="*/ 1011382 w 1357670"/>
              <a:gd name="connsiteY1" fmla="*/ 13854 h 734291"/>
              <a:gd name="connsiteX2" fmla="*/ 1205345 w 1357670"/>
              <a:gd name="connsiteY2" fmla="*/ 27709 h 734291"/>
              <a:gd name="connsiteX3" fmla="*/ 1316182 w 1357670"/>
              <a:gd name="connsiteY3" fmla="*/ 41563 h 734291"/>
              <a:gd name="connsiteX4" fmla="*/ 1316182 w 1357670"/>
              <a:gd name="connsiteY4" fmla="*/ 221672 h 734291"/>
              <a:gd name="connsiteX5" fmla="*/ 623455 w 1357670"/>
              <a:gd name="connsiteY5" fmla="*/ 734291 h 734291"/>
              <a:gd name="connsiteX6" fmla="*/ 235527 w 1357670"/>
              <a:gd name="connsiteY6" fmla="*/ 720436 h 734291"/>
              <a:gd name="connsiteX7" fmla="*/ 0 w 1357670"/>
              <a:gd name="connsiteY7" fmla="*/ 152400 h 734291"/>
              <a:gd name="connsiteX8" fmla="*/ 13855 w 1357670"/>
              <a:gd name="connsiteY8" fmla="*/ 0 h 73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7670" h="734291">
                <a:moveTo>
                  <a:pt x="13855" y="0"/>
                </a:moveTo>
                <a:lnTo>
                  <a:pt x="1011382" y="13854"/>
                </a:lnTo>
                <a:cubicBezTo>
                  <a:pt x="1076184" y="15361"/>
                  <a:pt x="1140818" y="21564"/>
                  <a:pt x="1205345" y="27709"/>
                </a:cubicBezTo>
                <a:cubicBezTo>
                  <a:pt x="1357670" y="42216"/>
                  <a:pt x="1262491" y="41563"/>
                  <a:pt x="1316182" y="41563"/>
                </a:cubicBezTo>
                <a:lnTo>
                  <a:pt x="1316182" y="221672"/>
                </a:lnTo>
                <a:lnTo>
                  <a:pt x="623455" y="734291"/>
                </a:lnTo>
                <a:lnTo>
                  <a:pt x="235527" y="720436"/>
                </a:lnTo>
                <a:lnTo>
                  <a:pt x="0" y="152400"/>
                </a:lnTo>
                <a:lnTo>
                  <a:pt x="1385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 name="Freeform 21"/>
          <p:cNvSpPr/>
          <p:nvPr/>
        </p:nvSpPr>
        <p:spPr>
          <a:xfrm>
            <a:off x="5873750" y="6221413"/>
            <a:ext cx="457200" cy="414337"/>
          </a:xfrm>
          <a:custGeom>
            <a:avLst/>
            <a:gdLst>
              <a:gd name="connsiteX0" fmla="*/ 0 w 457200"/>
              <a:gd name="connsiteY0" fmla="*/ 0 h 415636"/>
              <a:gd name="connsiteX1" fmla="*/ 360218 w 457200"/>
              <a:gd name="connsiteY1" fmla="*/ 13854 h 415636"/>
              <a:gd name="connsiteX2" fmla="*/ 457200 w 457200"/>
              <a:gd name="connsiteY2" fmla="*/ 415636 h 415636"/>
              <a:gd name="connsiteX3" fmla="*/ 27709 w 457200"/>
              <a:gd name="connsiteY3" fmla="*/ 415636 h 415636"/>
              <a:gd name="connsiteX4" fmla="*/ 0 w 457200"/>
              <a:gd name="connsiteY4" fmla="*/ 0 h 415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415636">
                <a:moveTo>
                  <a:pt x="0" y="0"/>
                </a:moveTo>
                <a:cubicBezTo>
                  <a:pt x="314011" y="14952"/>
                  <a:pt x="193854" y="13854"/>
                  <a:pt x="360218" y="13854"/>
                </a:cubicBezTo>
                <a:lnTo>
                  <a:pt x="457200" y="415636"/>
                </a:lnTo>
                <a:lnTo>
                  <a:pt x="27709" y="41563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5" name="AutoShape 19"/>
          <p:cNvSpPr>
            <a:spLocks noChangeArrowheads="1"/>
          </p:cNvSpPr>
          <p:nvPr/>
        </p:nvSpPr>
        <p:spPr bwMode="auto">
          <a:xfrm>
            <a:off x="6643702" y="5072074"/>
            <a:ext cx="2143140" cy="428628"/>
          </a:xfrm>
          <a:prstGeom prst="roundRect">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fontAlgn="auto">
              <a:spcBef>
                <a:spcPts val="0"/>
              </a:spcBef>
              <a:spcAft>
                <a:spcPts val="0"/>
              </a:spcAft>
              <a:defRPr/>
            </a:pPr>
            <a:r>
              <a:rPr lang="en-US" sz="1600" dirty="0" smtClean="0">
                <a:solidFill>
                  <a:schemeClr val="bg1"/>
                </a:solidFill>
              </a:rPr>
              <a:t>Malaysia</a:t>
            </a:r>
            <a:endParaRPr lang="en-US" sz="1600" dirty="0">
              <a:solidFill>
                <a:schemeClr val="bg1"/>
              </a:solidFill>
            </a:endParaRPr>
          </a:p>
          <a:p>
            <a:pPr algn="ctr" fontAlgn="auto">
              <a:spcBef>
                <a:spcPts val="0"/>
              </a:spcBef>
              <a:spcAft>
                <a:spcPts val="0"/>
              </a:spcAft>
              <a:defRPr/>
            </a:pPr>
            <a:r>
              <a:rPr lang="en-US" sz="1600" dirty="0" smtClean="0">
                <a:solidFill>
                  <a:schemeClr val="bg1"/>
                </a:solidFill>
              </a:rPr>
              <a:t>Sourcing</a:t>
            </a:r>
            <a:endParaRPr lang="en-US" sz="1600" dirty="0">
              <a:solidFill>
                <a:schemeClr val="bg1"/>
              </a:solidFill>
            </a:endParaRPr>
          </a:p>
        </p:txBody>
      </p:sp>
      <p:cxnSp>
        <p:nvCxnSpPr>
          <p:cNvPr id="51" name="Straight Arrow Connector 50"/>
          <p:cNvCxnSpPr/>
          <p:nvPr/>
        </p:nvCxnSpPr>
        <p:spPr>
          <a:xfrm rot="10800000">
            <a:off x="5072066" y="4129095"/>
            <a:ext cx="1500198" cy="1000132"/>
          </a:xfrm>
          <a:prstGeom prst="straightConnector1">
            <a:avLst/>
          </a:prstGeom>
          <a:ln w="28575">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sp>
        <p:nvSpPr>
          <p:cNvPr id="21" name="Slide Number Placeholder 20"/>
          <p:cNvSpPr>
            <a:spLocks noGrp="1"/>
          </p:cNvSpPr>
          <p:nvPr>
            <p:ph type="sldNum" sz="quarter" idx="11"/>
          </p:nvPr>
        </p:nvSpPr>
        <p:spPr/>
        <p:txBody>
          <a:bodyPr/>
          <a:lstStyle/>
          <a:p>
            <a:pPr>
              <a:defRPr/>
            </a:pPr>
            <a:fld id="{F3AC1A35-4A72-4140-A5FF-B485D950D63E}" type="slidenum">
              <a:rPr lang="en-IN" smtClean="0"/>
              <a:pPr>
                <a:defRPr/>
              </a:pPr>
              <a:t>7</a:t>
            </a:fld>
            <a:endParaRPr lang="en-IN" dirty="0"/>
          </a:p>
        </p:txBody>
      </p:sp>
      <p:sp>
        <p:nvSpPr>
          <p:cNvPr id="23" name="Footer Placeholder 22"/>
          <p:cNvSpPr>
            <a:spLocks noGrp="1"/>
          </p:cNvSpPr>
          <p:nvPr>
            <p:ph type="ftr" sz="quarter" idx="10"/>
          </p:nvPr>
        </p:nvSpPr>
        <p:spPr/>
        <p:txBody>
          <a:bodyPr/>
          <a:lstStyle/>
          <a:p>
            <a:pPr>
              <a:defRPr/>
            </a:pPr>
            <a:r>
              <a:rPr lang="en-IN" smtClean="0"/>
              <a:t>www.jkgit.com</a:t>
            </a:r>
            <a:endParaRPr lang="en-IN"/>
          </a:p>
        </p:txBody>
      </p:sp>
      <p:pic>
        <p:nvPicPr>
          <p:cNvPr id="24" name="Picture 23"/>
          <p:cNvPicPr>
            <a:picLocks noChangeAspect="1"/>
          </p:cNvPicPr>
          <p:nvPr/>
        </p:nvPicPr>
        <p:blipFill>
          <a:blip r:embed="rId3"/>
          <a:srcRect/>
          <a:stretch>
            <a:fillRect/>
          </a:stretch>
        </p:blipFill>
        <p:spPr bwMode="auto">
          <a:xfrm>
            <a:off x="6898150" y="-24"/>
            <a:ext cx="2245882" cy="113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p:cNvSpPr>
          <p:nvPr>
            <p:ph type="title"/>
          </p:nvPr>
        </p:nvSpPr>
        <p:spPr/>
        <p:txBody>
          <a:bodyPr/>
          <a:lstStyle/>
          <a:p>
            <a:pPr eaLnBrk="1" hangingPunct="1"/>
            <a:r>
              <a:rPr lang="en-US" smtClean="0">
                <a:solidFill>
                  <a:srgbClr val="C00000"/>
                </a:solidFill>
              </a:rPr>
              <a:t>We are …</a:t>
            </a:r>
          </a:p>
        </p:txBody>
      </p:sp>
      <p:sp>
        <p:nvSpPr>
          <p:cNvPr id="31749" name="AutoShape 5"/>
          <p:cNvSpPr>
            <a:spLocks noChangeArrowheads="1"/>
          </p:cNvSpPr>
          <p:nvPr/>
        </p:nvSpPr>
        <p:spPr bwMode="auto">
          <a:xfrm>
            <a:off x="1785918" y="1341438"/>
            <a:ext cx="2286016" cy="2520950"/>
          </a:xfrm>
          <a:prstGeom prst="roundRect">
            <a:avLst/>
          </a:prstGeom>
          <a:noFill/>
          <a:ln>
            <a:noFill/>
            <a:headEnd/>
            <a:tailEnd/>
          </a:ln>
        </p:spPr>
        <p:style>
          <a:lnRef idx="0">
            <a:schemeClr val="accent2"/>
          </a:lnRef>
          <a:fillRef idx="3">
            <a:schemeClr val="accent2"/>
          </a:fillRef>
          <a:effectRef idx="3">
            <a:schemeClr val="accent2"/>
          </a:effectRef>
          <a:fontRef idx="minor">
            <a:schemeClr val="lt1"/>
          </a:fontRef>
        </p:style>
        <p:txBody>
          <a:bodyPr wrap="none" anchor="ctr"/>
          <a:lstStyle/>
          <a:p>
            <a:pPr fontAlgn="auto">
              <a:spcBef>
                <a:spcPts val="0"/>
              </a:spcBef>
              <a:spcAft>
                <a:spcPts val="0"/>
              </a:spcAft>
              <a:defRPr/>
            </a:pPr>
            <a:r>
              <a:rPr lang="en-US" sz="7200" dirty="0">
                <a:solidFill>
                  <a:schemeClr val="tx1"/>
                </a:solidFill>
              </a:rPr>
              <a:t>Local</a:t>
            </a:r>
          </a:p>
          <a:p>
            <a:pPr fontAlgn="auto">
              <a:spcBef>
                <a:spcPts val="0"/>
              </a:spcBef>
              <a:spcAft>
                <a:spcPts val="0"/>
              </a:spcAft>
              <a:defRPr/>
            </a:pPr>
            <a:r>
              <a:rPr lang="en-US" sz="1400" dirty="0" smtClean="0">
                <a:solidFill>
                  <a:schemeClr val="tx1"/>
                </a:solidFill>
              </a:rPr>
              <a:t>Focused marketing </a:t>
            </a:r>
            <a:r>
              <a:rPr lang="en-US" sz="1400" dirty="0">
                <a:solidFill>
                  <a:schemeClr val="tx1"/>
                </a:solidFill>
              </a:rPr>
              <a:t>in</a:t>
            </a:r>
          </a:p>
          <a:p>
            <a:pPr marL="355600" indent="-355600" fontAlgn="auto">
              <a:spcBef>
                <a:spcPts val="0"/>
              </a:spcBef>
              <a:spcAft>
                <a:spcPts val="0"/>
              </a:spcAft>
              <a:buFont typeface="Arial" pitchFamily="34" charset="0"/>
              <a:buChar char="•"/>
              <a:defRPr/>
            </a:pPr>
            <a:r>
              <a:rPr lang="en-US" sz="1400" dirty="0">
                <a:solidFill>
                  <a:schemeClr val="tx1"/>
                </a:solidFill>
              </a:rPr>
              <a:t>India</a:t>
            </a:r>
          </a:p>
          <a:p>
            <a:pPr marL="355600" indent="-355600" fontAlgn="auto">
              <a:spcBef>
                <a:spcPts val="0"/>
              </a:spcBef>
              <a:spcAft>
                <a:spcPts val="0"/>
              </a:spcAft>
              <a:buFont typeface="Arial" pitchFamily="34" charset="0"/>
              <a:buChar char="•"/>
              <a:defRPr/>
            </a:pPr>
            <a:r>
              <a:rPr lang="en-US" sz="1400" dirty="0">
                <a:solidFill>
                  <a:schemeClr val="tx1"/>
                </a:solidFill>
              </a:rPr>
              <a:t>Sri Lanka</a:t>
            </a:r>
          </a:p>
          <a:p>
            <a:pPr marL="355600" indent="-355600" fontAlgn="auto">
              <a:spcBef>
                <a:spcPts val="0"/>
              </a:spcBef>
              <a:spcAft>
                <a:spcPts val="0"/>
              </a:spcAft>
              <a:buFont typeface="Arial" pitchFamily="34" charset="0"/>
              <a:buChar char="•"/>
              <a:defRPr/>
            </a:pPr>
            <a:r>
              <a:rPr lang="en-US" sz="1400" dirty="0">
                <a:solidFill>
                  <a:schemeClr val="tx1"/>
                </a:solidFill>
              </a:rPr>
              <a:t>Africa</a:t>
            </a:r>
            <a:endParaRPr lang="en-US" sz="2000" dirty="0">
              <a:solidFill>
                <a:schemeClr val="tx1"/>
              </a:solidFill>
            </a:endParaRPr>
          </a:p>
          <a:p>
            <a:pPr fontAlgn="auto">
              <a:spcBef>
                <a:spcPts val="0"/>
              </a:spcBef>
              <a:spcAft>
                <a:spcPts val="0"/>
              </a:spcAft>
              <a:defRPr/>
            </a:pPr>
            <a:endParaRPr lang="en-US" sz="2000" dirty="0">
              <a:solidFill>
                <a:schemeClr val="tx1"/>
              </a:solidFill>
            </a:endParaRPr>
          </a:p>
        </p:txBody>
      </p:sp>
      <p:sp>
        <p:nvSpPr>
          <p:cNvPr id="31750" name="AutoShape 6"/>
          <p:cNvSpPr>
            <a:spLocks noChangeArrowheads="1"/>
          </p:cNvSpPr>
          <p:nvPr/>
        </p:nvSpPr>
        <p:spPr bwMode="auto">
          <a:xfrm>
            <a:off x="4000496" y="1357298"/>
            <a:ext cx="4103688" cy="2520950"/>
          </a:xfrm>
          <a:prstGeom prst="roundRect">
            <a:avLst/>
          </a:prstGeom>
          <a:noFill/>
          <a:ln>
            <a:noFill/>
            <a:headEnd/>
            <a:tailEnd/>
          </a:ln>
        </p:spPr>
        <p:style>
          <a:lnRef idx="0">
            <a:schemeClr val="accent3"/>
          </a:lnRef>
          <a:fillRef idx="3">
            <a:schemeClr val="accent3"/>
          </a:fillRef>
          <a:effectRef idx="3">
            <a:schemeClr val="accent3"/>
          </a:effectRef>
          <a:fontRef idx="minor">
            <a:schemeClr val="lt1"/>
          </a:fontRef>
        </p:style>
        <p:txBody>
          <a:bodyPr wrap="none" anchor="ctr"/>
          <a:lstStyle/>
          <a:p>
            <a:pPr fontAlgn="auto">
              <a:spcBef>
                <a:spcPts val="0"/>
              </a:spcBef>
              <a:spcAft>
                <a:spcPts val="0"/>
              </a:spcAft>
              <a:defRPr/>
            </a:pPr>
            <a:r>
              <a:rPr lang="en-US" sz="6000" dirty="0">
                <a:solidFill>
                  <a:schemeClr val="tx1"/>
                </a:solidFill>
              </a:rPr>
              <a:t>and Global</a:t>
            </a:r>
          </a:p>
          <a:p>
            <a:pPr fontAlgn="auto">
              <a:spcBef>
                <a:spcPts val="0"/>
              </a:spcBef>
              <a:spcAft>
                <a:spcPts val="0"/>
              </a:spcAft>
              <a:defRPr/>
            </a:pPr>
            <a:r>
              <a:rPr lang="en-US" dirty="0" smtClean="0">
                <a:solidFill>
                  <a:schemeClr val="tx1"/>
                </a:solidFill>
              </a:rPr>
              <a:t>Sourcing from all </a:t>
            </a:r>
            <a:r>
              <a:rPr lang="en-US" dirty="0">
                <a:solidFill>
                  <a:schemeClr val="tx1"/>
                </a:solidFill>
              </a:rPr>
              <a:t>over the </a:t>
            </a:r>
            <a:r>
              <a:rPr lang="en-US" dirty="0" smtClean="0">
                <a:solidFill>
                  <a:schemeClr val="tx1"/>
                </a:solidFill>
              </a:rPr>
              <a:t>world through </a:t>
            </a:r>
          </a:p>
          <a:p>
            <a:pPr fontAlgn="auto">
              <a:spcBef>
                <a:spcPts val="0"/>
              </a:spcBef>
              <a:spcAft>
                <a:spcPts val="0"/>
              </a:spcAft>
              <a:defRPr/>
            </a:pPr>
            <a:r>
              <a:rPr lang="en-US" dirty="0" smtClean="0">
                <a:solidFill>
                  <a:schemeClr val="tx1"/>
                </a:solidFill>
              </a:rPr>
              <a:t>our own people and authorized Agents </a:t>
            </a:r>
          </a:p>
          <a:p>
            <a:pPr fontAlgn="auto">
              <a:spcBef>
                <a:spcPts val="0"/>
              </a:spcBef>
              <a:spcAft>
                <a:spcPts val="0"/>
              </a:spcAft>
              <a:defRPr/>
            </a:pPr>
            <a:endParaRPr lang="en-US" dirty="0" smtClean="0">
              <a:solidFill>
                <a:schemeClr val="tx1"/>
              </a:solidFill>
            </a:endParaRPr>
          </a:p>
          <a:p>
            <a:pPr fontAlgn="auto">
              <a:spcBef>
                <a:spcPts val="0"/>
              </a:spcBef>
              <a:spcAft>
                <a:spcPts val="0"/>
              </a:spcAft>
              <a:defRPr/>
            </a:pPr>
            <a:endParaRPr lang="en-US" dirty="0" smtClean="0">
              <a:solidFill>
                <a:schemeClr val="tx1"/>
              </a:solidFill>
            </a:endParaRPr>
          </a:p>
          <a:p>
            <a:pPr fontAlgn="auto">
              <a:spcBef>
                <a:spcPts val="0"/>
              </a:spcBef>
              <a:spcAft>
                <a:spcPts val="0"/>
              </a:spcAft>
              <a:defRPr/>
            </a:pPr>
            <a:endParaRPr lang="en-US" dirty="0">
              <a:solidFill>
                <a:schemeClr val="tx1"/>
              </a:solidFill>
            </a:endParaRPr>
          </a:p>
        </p:txBody>
      </p:sp>
      <p:sp>
        <p:nvSpPr>
          <p:cNvPr id="31751" name="AutoShape 7"/>
          <p:cNvSpPr>
            <a:spLocks noChangeArrowheads="1"/>
          </p:cNvSpPr>
          <p:nvPr/>
        </p:nvSpPr>
        <p:spPr bwMode="auto">
          <a:xfrm>
            <a:off x="1071538" y="3571876"/>
            <a:ext cx="3500462" cy="2520950"/>
          </a:xfrm>
          <a:prstGeom prst="roundRect">
            <a:avLst/>
          </a:prstGeom>
          <a:noFill/>
          <a:ln>
            <a:noFill/>
            <a:headEnd/>
            <a:tailEnd/>
          </a:ln>
        </p:spPr>
        <p:style>
          <a:lnRef idx="0">
            <a:schemeClr val="accent4"/>
          </a:lnRef>
          <a:fillRef idx="3">
            <a:schemeClr val="accent4"/>
          </a:fillRef>
          <a:effectRef idx="3">
            <a:schemeClr val="accent4"/>
          </a:effectRef>
          <a:fontRef idx="minor">
            <a:schemeClr val="lt1"/>
          </a:fontRef>
        </p:style>
        <p:txBody>
          <a:bodyPr wrap="none" anchor="ctr"/>
          <a:lstStyle/>
          <a:p>
            <a:pPr fontAlgn="auto">
              <a:spcBef>
                <a:spcPts val="0"/>
              </a:spcBef>
              <a:spcAft>
                <a:spcPts val="0"/>
              </a:spcAft>
              <a:defRPr/>
            </a:pPr>
            <a:r>
              <a:rPr lang="en-US" sz="6600" dirty="0">
                <a:solidFill>
                  <a:schemeClr val="tx1"/>
                </a:solidFill>
              </a:rPr>
              <a:t>Multiple</a:t>
            </a:r>
          </a:p>
          <a:p>
            <a:pPr fontAlgn="auto">
              <a:spcBef>
                <a:spcPts val="0"/>
              </a:spcBef>
              <a:spcAft>
                <a:spcPts val="0"/>
              </a:spcAft>
              <a:defRPr/>
            </a:pPr>
            <a:r>
              <a:rPr lang="en-US" sz="1600" dirty="0" smtClean="0">
                <a:solidFill>
                  <a:schemeClr val="tx1"/>
                </a:solidFill>
              </a:rPr>
              <a:t>Regional </a:t>
            </a:r>
            <a:r>
              <a:rPr lang="en-US" sz="1600" dirty="0">
                <a:solidFill>
                  <a:schemeClr val="tx1"/>
                </a:solidFill>
              </a:rPr>
              <a:t>Profit-centers</a:t>
            </a:r>
          </a:p>
          <a:p>
            <a:pPr marL="355600" indent="-355600" fontAlgn="auto">
              <a:spcBef>
                <a:spcPts val="0"/>
              </a:spcBef>
              <a:spcAft>
                <a:spcPts val="0"/>
              </a:spcAft>
              <a:buFont typeface="Arial" pitchFamily="34" charset="0"/>
              <a:buChar char="•"/>
              <a:defRPr/>
            </a:pPr>
            <a:r>
              <a:rPr lang="en-US" sz="1600" dirty="0">
                <a:solidFill>
                  <a:schemeClr val="tx1"/>
                </a:solidFill>
              </a:rPr>
              <a:t>Indian Subcontinent</a:t>
            </a:r>
          </a:p>
          <a:p>
            <a:pPr marL="355600" indent="-355600" fontAlgn="auto">
              <a:spcBef>
                <a:spcPts val="0"/>
              </a:spcBef>
              <a:spcAft>
                <a:spcPts val="0"/>
              </a:spcAft>
              <a:buFont typeface="Arial" pitchFamily="34" charset="0"/>
              <a:buChar char="•"/>
              <a:defRPr/>
            </a:pPr>
            <a:r>
              <a:rPr lang="en-US" sz="1600" dirty="0">
                <a:solidFill>
                  <a:schemeClr val="tx1"/>
                </a:solidFill>
              </a:rPr>
              <a:t>Mauritius and Africa</a:t>
            </a:r>
          </a:p>
          <a:p>
            <a:pPr marL="355600" indent="-355600" fontAlgn="auto">
              <a:spcBef>
                <a:spcPts val="0"/>
              </a:spcBef>
              <a:spcAft>
                <a:spcPts val="0"/>
              </a:spcAft>
              <a:buFont typeface="Arial" pitchFamily="34" charset="0"/>
              <a:buChar char="•"/>
              <a:defRPr/>
            </a:pPr>
            <a:r>
              <a:rPr lang="en-US" sz="1600" dirty="0">
                <a:solidFill>
                  <a:schemeClr val="tx1"/>
                </a:solidFill>
              </a:rPr>
              <a:t>Sri Lanka</a:t>
            </a:r>
          </a:p>
        </p:txBody>
      </p:sp>
      <p:sp>
        <p:nvSpPr>
          <p:cNvPr id="31752" name="AutoShape 8"/>
          <p:cNvSpPr>
            <a:spLocks noChangeArrowheads="1"/>
          </p:cNvSpPr>
          <p:nvPr/>
        </p:nvSpPr>
        <p:spPr bwMode="auto">
          <a:xfrm>
            <a:off x="4111650" y="3571876"/>
            <a:ext cx="4103688" cy="2520950"/>
          </a:xfrm>
          <a:prstGeom prst="roundRect">
            <a:avLst/>
          </a:prstGeom>
          <a:noFill/>
          <a:ln>
            <a:noFill/>
            <a:headEnd/>
            <a:tailEnd/>
          </a:ln>
        </p:spPr>
        <p:style>
          <a:lnRef idx="0">
            <a:schemeClr val="accent6"/>
          </a:lnRef>
          <a:fillRef idx="3">
            <a:schemeClr val="accent6"/>
          </a:fillRef>
          <a:effectRef idx="3">
            <a:schemeClr val="accent6"/>
          </a:effectRef>
          <a:fontRef idx="minor">
            <a:schemeClr val="lt1"/>
          </a:fontRef>
        </p:style>
        <p:txBody>
          <a:bodyPr wrap="none" anchor="ctr"/>
          <a:lstStyle/>
          <a:p>
            <a:pPr fontAlgn="auto">
              <a:spcBef>
                <a:spcPts val="0"/>
              </a:spcBef>
              <a:spcAft>
                <a:spcPts val="0"/>
              </a:spcAft>
              <a:defRPr/>
            </a:pPr>
            <a:r>
              <a:rPr lang="en-US" sz="6600" dirty="0">
                <a:solidFill>
                  <a:schemeClr val="tx1"/>
                </a:solidFill>
              </a:rPr>
              <a:t>but Unified</a:t>
            </a:r>
          </a:p>
          <a:p>
            <a:pPr fontAlgn="auto">
              <a:spcBef>
                <a:spcPts val="0"/>
              </a:spcBef>
              <a:spcAft>
                <a:spcPts val="0"/>
              </a:spcAft>
              <a:defRPr/>
            </a:pPr>
            <a:r>
              <a:rPr lang="en-US" sz="1600" dirty="0">
                <a:solidFill>
                  <a:schemeClr val="tx1"/>
                </a:solidFill>
              </a:rPr>
              <a:t>Centralized Support-service</a:t>
            </a:r>
          </a:p>
          <a:p>
            <a:pPr marL="355600" indent="-355600" fontAlgn="auto">
              <a:spcBef>
                <a:spcPts val="0"/>
              </a:spcBef>
              <a:spcAft>
                <a:spcPts val="0"/>
              </a:spcAft>
              <a:buFont typeface="Arial" pitchFamily="34" charset="0"/>
              <a:buChar char="•"/>
              <a:defRPr/>
            </a:pPr>
            <a:r>
              <a:rPr lang="en-US" sz="1600" dirty="0">
                <a:solidFill>
                  <a:schemeClr val="tx1"/>
                </a:solidFill>
              </a:rPr>
              <a:t>Sourcing</a:t>
            </a:r>
          </a:p>
          <a:p>
            <a:pPr marL="355600" indent="-355600" fontAlgn="auto">
              <a:spcBef>
                <a:spcPts val="0"/>
              </a:spcBef>
              <a:spcAft>
                <a:spcPts val="0"/>
              </a:spcAft>
              <a:buFont typeface="Arial" pitchFamily="34" charset="0"/>
              <a:buChar char="•"/>
              <a:defRPr/>
            </a:pPr>
            <a:r>
              <a:rPr lang="en-US" sz="1600" dirty="0">
                <a:solidFill>
                  <a:schemeClr val="tx1"/>
                </a:solidFill>
              </a:rPr>
              <a:t>Finance</a:t>
            </a:r>
          </a:p>
          <a:p>
            <a:pPr marL="355600" indent="-355600" fontAlgn="auto">
              <a:spcBef>
                <a:spcPts val="0"/>
              </a:spcBef>
              <a:spcAft>
                <a:spcPts val="0"/>
              </a:spcAft>
              <a:buFont typeface="Arial" pitchFamily="34" charset="0"/>
              <a:buChar char="•"/>
              <a:defRPr/>
            </a:pPr>
            <a:r>
              <a:rPr lang="en-US" sz="1600" dirty="0">
                <a:solidFill>
                  <a:schemeClr val="tx1"/>
                </a:solidFill>
              </a:rPr>
              <a:t>HR </a:t>
            </a:r>
            <a:r>
              <a:rPr lang="en-US" sz="1600" dirty="0" smtClean="0">
                <a:solidFill>
                  <a:schemeClr val="tx1"/>
                </a:solidFill>
              </a:rPr>
              <a:t> &amp; Admin</a:t>
            </a:r>
            <a:endParaRPr lang="en-US" sz="1600" dirty="0">
              <a:solidFill>
                <a:schemeClr val="tx1"/>
              </a:solidFill>
            </a:endParaRPr>
          </a:p>
        </p:txBody>
      </p:sp>
      <p:sp>
        <p:nvSpPr>
          <p:cNvPr id="8" name="Slide Number Placeholder 7"/>
          <p:cNvSpPr>
            <a:spLocks noGrp="1"/>
          </p:cNvSpPr>
          <p:nvPr>
            <p:ph type="sldNum" sz="quarter" idx="11"/>
          </p:nvPr>
        </p:nvSpPr>
        <p:spPr/>
        <p:txBody>
          <a:bodyPr/>
          <a:lstStyle/>
          <a:p>
            <a:pPr>
              <a:defRPr/>
            </a:pPr>
            <a:fld id="{F3AC1A35-4A72-4140-A5FF-B485D950D63E}" type="slidenum">
              <a:rPr lang="en-IN" smtClean="0"/>
              <a:pPr>
                <a:defRPr/>
              </a:pPr>
              <a:t>8</a:t>
            </a:fld>
            <a:endParaRPr lang="en-IN" dirty="0"/>
          </a:p>
        </p:txBody>
      </p:sp>
      <p:sp>
        <p:nvSpPr>
          <p:cNvPr id="10" name="Footer Placeholder 9"/>
          <p:cNvSpPr>
            <a:spLocks noGrp="1"/>
          </p:cNvSpPr>
          <p:nvPr>
            <p:ph type="ftr" sz="quarter" idx="10"/>
          </p:nvPr>
        </p:nvSpPr>
        <p:spPr/>
        <p:txBody>
          <a:bodyPr/>
          <a:lstStyle/>
          <a:p>
            <a:pPr>
              <a:defRPr/>
            </a:pPr>
            <a:r>
              <a:rPr lang="en-IN" smtClean="0"/>
              <a:t>www.jkgit.com</a:t>
            </a:r>
            <a:endParaRPr lang="en-IN"/>
          </a:p>
        </p:txBody>
      </p:sp>
      <p:pic>
        <p:nvPicPr>
          <p:cNvPr id="9" name="Picture 8"/>
          <p:cNvPicPr>
            <a:picLocks noChangeAspect="1"/>
          </p:cNvPicPr>
          <p:nvPr/>
        </p:nvPicPr>
        <p:blipFill>
          <a:blip r:embed="rId2"/>
          <a:srcRect/>
          <a:stretch>
            <a:fillRect/>
          </a:stretch>
        </p:blipFill>
        <p:spPr bwMode="auto">
          <a:xfrm>
            <a:off x="6898150" y="-24"/>
            <a:ext cx="2245882" cy="113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4"/>
          <p:cNvSpPr>
            <a:spLocks noChangeArrowheads="1"/>
          </p:cNvSpPr>
          <p:nvPr/>
        </p:nvSpPr>
        <p:spPr bwMode="auto">
          <a:xfrm>
            <a:off x="533400" y="533400"/>
            <a:ext cx="4038600" cy="762000"/>
          </a:xfrm>
          <a:prstGeom prst="rect">
            <a:avLst/>
          </a:prstGeom>
          <a:noFill/>
          <a:ln w="9525">
            <a:noFill/>
            <a:miter lim="800000"/>
            <a:headEnd/>
            <a:tailEnd/>
          </a:ln>
        </p:spPr>
        <p:txBody>
          <a:bodyPr/>
          <a:lstStyle/>
          <a:p>
            <a:pPr marL="3175" indent="-3175" algn="just">
              <a:lnSpc>
                <a:spcPct val="80000"/>
              </a:lnSpc>
              <a:spcBef>
                <a:spcPct val="20000"/>
              </a:spcBef>
              <a:buFont typeface="Wingdings" pitchFamily="2" charset="2"/>
              <a:buChar char="°"/>
            </a:pPr>
            <a:endParaRPr lang="en-US" sz="1400" b="1" i="1">
              <a:solidFill>
                <a:srgbClr val="003366"/>
              </a:solidFill>
              <a:latin typeface="Trebuchet MS" pitchFamily="34" charset="0"/>
            </a:endParaRPr>
          </a:p>
          <a:p>
            <a:pPr marL="3175" indent="-3175">
              <a:lnSpc>
                <a:spcPct val="80000"/>
              </a:lnSpc>
              <a:spcBef>
                <a:spcPct val="20000"/>
              </a:spcBef>
              <a:buFont typeface="Wingdings" pitchFamily="2" charset="2"/>
              <a:buNone/>
            </a:pPr>
            <a:r>
              <a:rPr lang="en-US" sz="2400" b="1">
                <a:solidFill>
                  <a:srgbClr val="003366"/>
                </a:solidFill>
                <a:latin typeface="Trebuchet MS" pitchFamily="34" charset="0"/>
              </a:rPr>
              <a:t>The </a:t>
            </a:r>
            <a:r>
              <a:rPr lang="en-US" sz="2400" b="1">
                <a:solidFill>
                  <a:srgbClr val="CC3300"/>
                </a:solidFill>
                <a:latin typeface="Trebuchet MS" pitchFamily="34" charset="0"/>
              </a:rPr>
              <a:t>Product Range</a:t>
            </a:r>
          </a:p>
          <a:p>
            <a:pPr marL="3175" indent="-3175" algn="just">
              <a:lnSpc>
                <a:spcPct val="80000"/>
              </a:lnSpc>
              <a:spcBef>
                <a:spcPct val="20000"/>
              </a:spcBef>
              <a:buFont typeface="Wingdings" pitchFamily="2" charset="2"/>
              <a:buNone/>
            </a:pPr>
            <a:endParaRPr lang="en-US" sz="2400" b="1">
              <a:solidFill>
                <a:srgbClr val="CC3300"/>
              </a:solidFill>
              <a:latin typeface="Trebuchet MS" pitchFamily="34" charset="0"/>
            </a:endParaRPr>
          </a:p>
        </p:txBody>
      </p:sp>
      <p:grpSp>
        <p:nvGrpSpPr>
          <p:cNvPr id="34819" name="Group 32"/>
          <p:cNvGrpSpPr>
            <a:grpSpLocks/>
          </p:cNvGrpSpPr>
          <p:nvPr/>
        </p:nvGrpSpPr>
        <p:grpSpPr bwMode="auto">
          <a:xfrm>
            <a:off x="1214414" y="5072074"/>
            <a:ext cx="1600200" cy="1539875"/>
            <a:chOff x="933" y="1248"/>
            <a:chExt cx="1008" cy="970"/>
          </a:xfrm>
        </p:grpSpPr>
        <p:grpSp>
          <p:nvGrpSpPr>
            <p:cNvPr id="34843" name="Group 31"/>
            <p:cNvGrpSpPr>
              <a:grpSpLocks/>
            </p:cNvGrpSpPr>
            <p:nvPr/>
          </p:nvGrpSpPr>
          <p:grpSpPr bwMode="auto">
            <a:xfrm>
              <a:off x="933" y="1248"/>
              <a:ext cx="1008" cy="720"/>
              <a:chOff x="933" y="1248"/>
              <a:chExt cx="1008" cy="720"/>
            </a:xfrm>
          </p:grpSpPr>
          <p:pic>
            <p:nvPicPr>
              <p:cNvPr id="34845" name="Picture 9"/>
              <p:cNvPicPr>
                <a:picLocks noChangeAspect="1" noChangeArrowheads="1"/>
              </p:cNvPicPr>
              <p:nvPr/>
            </p:nvPicPr>
            <p:blipFill>
              <a:blip r:embed="rId3" cstate="print"/>
              <a:srcRect/>
              <a:stretch>
                <a:fillRect/>
              </a:stretch>
            </p:blipFill>
            <p:spPr bwMode="auto">
              <a:xfrm>
                <a:off x="933" y="1248"/>
                <a:ext cx="1008" cy="720"/>
              </a:xfrm>
              <a:prstGeom prst="rect">
                <a:avLst/>
              </a:prstGeom>
              <a:noFill/>
              <a:ln w="9525">
                <a:noFill/>
                <a:miter lim="800000"/>
                <a:headEnd/>
                <a:tailEnd/>
              </a:ln>
            </p:spPr>
          </p:pic>
          <p:sp>
            <p:nvSpPr>
              <p:cNvPr id="34846" name="Rectangle 16"/>
              <p:cNvSpPr>
                <a:spLocks noChangeArrowheads="1"/>
              </p:cNvSpPr>
              <p:nvPr/>
            </p:nvSpPr>
            <p:spPr bwMode="auto">
              <a:xfrm>
                <a:off x="933" y="1248"/>
                <a:ext cx="1008" cy="720"/>
              </a:xfrm>
              <a:prstGeom prst="rect">
                <a:avLst/>
              </a:prstGeom>
              <a:noFill/>
              <a:ln w="38100">
                <a:solidFill>
                  <a:srgbClr val="003366"/>
                </a:solidFill>
                <a:miter lim="800000"/>
                <a:headEnd/>
                <a:tailEnd/>
              </a:ln>
            </p:spPr>
            <p:txBody>
              <a:bodyPr wrap="none" anchor="ctr"/>
              <a:lstStyle/>
              <a:p>
                <a:pPr eaLnBrk="0" hangingPunct="0"/>
                <a:endParaRPr lang="en-US" u="sng">
                  <a:solidFill>
                    <a:srgbClr val="003366"/>
                  </a:solidFill>
                </a:endParaRPr>
              </a:p>
            </p:txBody>
          </p:sp>
        </p:grpSp>
        <p:sp>
          <p:nvSpPr>
            <p:cNvPr id="34844" name="Text Box 21"/>
            <p:cNvSpPr txBox="1">
              <a:spLocks noChangeArrowheads="1"/>
            </p:cNvSpPr>
            <p:nvPr/>
          </p:nvSpPr>
          <p:spPr bwMode="auto">
            <a:xfrm>
              <a:off x="1182" y="2006"/>
              <a:ext cx="471" cy="212"/>
            </a:xfrm>
            <a:prstGeom prst="rect">
              <a:avLst/>
            </a:prstGeom>
            <a:noFill/>
            <a:ln w="9525">
              <a:noFill/>
              <a:miter lim="800000"/>
              <a:headEnd/>
              <a:tailEnd/>
            </a:ln>
          </p:spPr>
          <p:txBody>
            <a:bodyPr wrap="none">
              <a:spAutoFit/>
            </a:bodyPr>
            <a:lstStyle/>
            <a:p>
              <a:pPr eaLnBrk="0" hangingPunct="0"/>
              <a:r>
                <a:rPr lang="en-US" sz="1600">
                  <a:solidFill>
                    <a:srgbClr val="003366"/>
                  </a:solidFill>
                  <a:latin typeface="Trebuchet MS" pitchFamily="34" charset="0"/>
                </a:rPr>
                <a:t>Power</a:t>
              </a:r>
            </a:p>
          </p:txBody>
        </p:sp>
      </p:grpSp>
      <p:grpSp>
        <p:nvGrpSpPr>
          <p:cNvPr id="34821" name="Group 36"/>
          <p:cNvGrpSpPr>
            <a:grpSpLocks/>
          </p:cNvGrpSpPr>
          <p:nvPr/>
        </p:nvGrpSpPr>
        <p:grpSpPr bwMode="auto">
          <a:xfrm>
            <a:off x="1214414" y="1428736"/>
            <a:ext cx="3357586" cy="1600200"/>
            <a:chOff x="1701" y="2496"/>
            <a:chExt cx="1019" cy="1008"/>
          </a:xfrm>
        </p:grpSpPr>
        <p:pic>
          <p:nvPicPr>
            <p:cNvPr id="34837" name="Picture 11" descr="FotoliaComp_6439179_19dK7RGDyiDOflawU8cCpDkn6nhui02Z"/>
            <p:cNvPicPr>
              <a:picLocks noChangeAspect="1" noChangeArrowheads="1"/>
            </p:cNvPicPr>
            <p:nvPr/>
          </p:nvPicPr>
          <p:blipFill>
            <a:blip r:embed="rId4" cstate="print"/>
            <a:srcRect/>
            <a:stretch>
              <a:fillRect/>
            </a:stretch>
          </p:blipFill>
          <p:spPr bwMode="auto">
            <a:xfrm>
              <a:off x="1701" y="2496"/>
              <a:ext cx="1019" cy="721"/>
            </a:xfrm>
            <a:prstGeom prst="rect">
              <a:avLst/>
            </a:prstGeom>
            <a:noFill/>
            <a:ln w="9525">
              <a:noFill/>
              <a:miter lim="800000"/>
              <a:headEnd/>
              <a:tailEnd/>
            </a:ln>
          </p:spPr>
        </p:pic>
        <p:sp>
          <p:nvSpPr>
            <p:cNvPr id="34838" name="Rectangle 19"/>
            <p:cNvSpPr>
              <a:spLocks noChangeArrowheads="1"/>
            </p:cNvSpPr>
            <p:nvPr/>
          </p:nvSpPr>
          <p:spPr bwMode="auto">
            <a:xfrm>
              <a:off x="1701" y="2496"/>
              <a:ext cx="1008" cy="720"/>
            </a:xfrm>
            <a:prstGeom prst="rect">
              <a:avLst/>
            </a:prstGeom>
            <a:noFill/>
            <a:ln w="38100">
              <a:solidFill>
                <a:srgbClr val="003366"/>
              </a:solidFill>
              <a:miter lim="800000"/>
              <a:headEnd/>
              <a:tailEnd/>
            </a:ln>
          </p:spPr>
          <p:txBody>
            <a:bodyPr wrap="none" anchor="ctr"/>
            <a:lstStyle/>
            <a:p>
              <a:pPr eaLnBrk="0" hangingPunct="0"/>
              <a:endParaRPr lang="en-US" u="sng">
                <a:solidFill>
                  <a:srgbClr val="003366"/>
                </a:solidFill>
              </a:endParaRPr>
            </a:p>
          </p:txBody>
        </p:sp>
        <p:sp>
          <p:nvSpPr>
            <p:cNvPr id="34839" name="Text Box 24"/>
            <p:cNvSpPr txBox="1">
              <a:spLocks noChangeArrowheads="1"/>
            </p:cNvSpPr>
            <p:nvPr/>
          </p:nvSpPr>
          <p:spPr bwMode="auto">
            <a:xfrm>
              <a:off x="1768" y="3292"/>
              <a:ext cx="845" cy="212"/>
            </a:xfrm>
            <a:prstGeom prst="rect">
              <a:avLst/>
            </a:prstGeom>
            <a:noFill/>
            <a:ln w="9525">
              <a:noFill/>
              <a:miter lim="800000"/>
              <a:headEnd/>
              <a:tailEnd/>
            </a:ln>
          </p:spPr>
          <p:txBody>
            <a:bodyPr wrap="none">
              <a:spAutoFit/>
            </a:bodyPr>
            <a:lstStyle/>
            <a:p>
              <a:pPr eaLnBrk="0" hangingPunct="0"/>
              <a:r>
                <a:rPr lang="en-US" sz="1600">
                  <a:solidFill>
                    <a:srgbClr val="003366"/>
                  </a:solidFill>
                  <a:latin typeface="Trebuchet MS" pitchFamily="34" charset="0"/>
                </a:rPr>
                <a:t>Construction</a:t>
              </a:r>
            </a:p>
          </p:txBody>
        </p:sp>
      </p:grpSp>
      <p:pic>
        <p:nvPicPr>
          <p:cNvPr id="34825" name="Picture 40" descr="Tioma_T-3_ID1065_175x225"/>
          <p:cNvPicPr>
            <a:picLocks noChangeAspect="1" noChangeArrowheads="1"/>
          </p:cNvPicPr>
          <p:nvPr/>
        </p:nvPicPr>
        <p:blipFill>
          <a:blip r:embed="rId5" cstate="print"/>
          <a:srcRect/>
          <a:stretch>
            <a:fillRect/>
          </a:stretch>
        </p:blipFill>
        <p:spPr bwMode="auto">
          <a:xfrm>
            <a:off x="5000628" y="3200400"/>
            <a:ext cx="3000396" cy="1066800"/>
          </a:xfrm>
          <a:prstGeom prst="rect">
            <a:avLst/>
          </a:prstGeom>
          <a:noFill/>
          <a:ln w="28575">
            <a:solidFill>
              <a:schemeClr val="accent2"/>
            </a:solidFill>
            <a:miter lim="800000"/>
            <a:headEnd/>
            <a:tailEnd/>
          </a:ln>
        </p:spPr>
      </p:pic>
      <p:sp>
        <p:nvSpPr>
          <p:cNvPr id="34826" name="Text Box 47"/>
          <p:cNvSpPr txBox="1">
            <a:spLocks noChangeArrowheads="1"/>
          </p:cNvSpPr>
          <p:nvPr/>
        </p:nvSpPr>
        <p:spPr bwMode="auto">
          <a:xfrm>
            <a:off x="6324600" y="4419600"/>
            <a:ext cx="1220788" cy="336550"/>
          </a:xfrm>
          <a:prstGeom prst="rect">
            <a:avLst/>
          </a:prstGeom>
          <a:noFill/>
          <a:ln w="9525">
            <a:noFill/>
            <a:miter lim="800000"/>
            <a:headEnd/>
            <a:tailEnd/>
          </a:ln>
        </p:spPr>
        <p:txBody>
          <a:bodyPr wrap="none">
            <a:spAutoFit/>
          </a:bodyPr>
          <a:lstStyle/>
          <a:p>
            <a:pPr eaLnBrk="0" hangingPunct="0"/>
            <a:r>
              <a:rPr lang="en-US" sz="1600" dirty="0">
                <a:solidFill>
                  <a:srgbClr val="003366"/>
                </a:solidFill>
                <a:latin typeface="Trebuchet MS" pitchFamily="34" charset="0"/>
              </a:rPr>
              <a:t>Oil and Gas</a:t>
            </a:r>
          </a:p>
        </p:txBody>
      </p:sp>
      <p:pic>
        <p:nvPicPr>
          <p:cNvPr id="34828" name="Picture 27" descr="2"/>
          <p:cNvPicPr>
            <a:picLocks noChangeAspect="1" noChangeArrowheads="1"/>
          </p:cNvPicPr>
          <p:nvPr/>
        </p:nvPicPr>
        <p:blipFill>
          <a:blip r:embed="rId6" cstate="print"/>
          <a:srcRect/>
          <a:stretch>
            <a:fillRect/>
          </a:stretch>
        </p:blipFill>
        <p:spPr bwMode="auto">
          <a:xfrm>
            <a:off x="4929190" y="1371600"/>
            <a:ext cx="3071834" cy="1143000"/>
          </a:xfrm>
          <a:prstGeom prst="rect">
            <a:avLst/>
          </a:prstGeom>
          <a:noFill/>
          <a:ln w="9525">
            <a:noFill/>
            <a:miter lim="800000"/>
            <a:headEnd/>
            <a:tailEnd/>
          </a:ln>
        </p:spPr>
      </p:pic>
      <p:sp>
        <p:nvSpPr>
          <p:cNvPr id="34830" name="Text Box 25"/>
          <p:cNvSpPr txBox="1">
            <a:spLocks noChangeArrowheads="1"/>
          </p:cNvSpPr>
          <p:nvPr/>
        </p:nvSpPr>
        <p:spPr bwMode="auto">
          <a:xfrm>
            <a:off x="1571604" y="4500570"/>
            <a:ext cx="962123" cy="338554"/>
          </a:xfrm>
          <a:prstGeom prst="rect">
            <a:avLst/>
          </a:prstGeom>
          <a:noFill/>
          <a:ln w="9525">
            <a:noFill/>
            <a:miter lim="800000"/>
            <a:headEnd/>
            <a:tailEnd/>
          </a:ln>
        </p:spPr>
        <p:txBody>
          <a:bodyPr wrap="none">
            <a:spAutoFit/>
          </a:bodyPr>
          <a:lstStyle/>
          <a:p>
            <a:pPr eaLnBrk="0" hangingPunct="0"/>
            <a:r>
              <a:rPr lang="en-US" sz="1600" dirty="0" smtClean="0">
                <a:solidFill>
                  <a:srgbClr val="003366"/>
                </a:solidFill>
                <a:latin typeface="Trebuchet MS" pitchFamily="34" charset="0"/>
              </a:rPr>
              <a:t>Interiors</a:t>
            </a:r>
            <a:endParaRPr lang="en-US" sz="1600" dirty="0">
              <a:solidFill>
                <a:srgbClr val="003366"/>
              </a:solidFill>
              <a:latin typeface="Trebuchet MS" pitchFamily="34" charset="0"/>
            </a:endParaRPr>
          </a:p>
        </p:txBody>
      </p:sp>
      <p:sp>
        <p:nvSpPr>
          <p:cNvPr id="34831" name="Rectangle 20"/>
          <p:cNvSpPr>
            <a:spLocks noChangeArrowheads="1"/>
          </p:cNvSpPr>
          <p:nvPr/>
        </p:nvSpPr>
        <p:spPr bwMode="auto">
          <a:xfrm>
            <a:off x="1214414" y="3214686"/>
            <a:ext cx="1582738" cy="1143000"/>
          </a:xfrm>
          <a:prstGeom prst="rect">
            <a:avLst/>
          </a:prstGeom>
          <a:noFill/>
          <a:ln w="38100">
            <a:solidFill>
              <a:srgbClr val="003366"/>
            </a:solidFill>
            <a:miter lim="800000"/>
            <a:headEnd/>
            <a:tailEnd/>
          </a:ln>
        </p:spPr>
        <p:txBody>
          <a:bodyPr wrap="none" anchor="ctr"/>
          <a:lstStyle/>
          <a:p>
            <a:pPr eaLnBrk="0" hangingPunct="0"/>
            <a:endParaRPr lang="en-US" u="sng">
              <a:solidFill>
                <a:srgbClr val="003366"/>
              </a:solidFill>
            </a:endParaRPr>
          </a:p>
        </p:txBody>
      </p:sp>
      <p:sp>
        <p:nvSpPr>
          <p:cNvPr id="34832" name="Text Box 25"/>
          <p:cNvSpPr txBox="1">
            <a:spLocks noChangeArrowheads="1"/>
          </p:cNvSpPr>
          <p:nvPr/>
        </p:nvSpPr>
        <p:spPr bwMode="auto">
          <a:xfrm>
            <a:off x="3929058" y="6215082"/>
            <a:ext cx="1811714" cy="338554"/>
          </a:xfrm>
          <a:prstGeom prst="rect">
            <a:avLst/>
          </a:prstGeom>
          <a:noFill/>
          <a:ln w="9525">
            <a:noFill/>
            <a:miter lim="800000"/>
            <a:headEnd/>
            <a:tailEnd/>
          </a:ln>
        </p:spPr>
        <p:txBody>
          <a:bodyPr wrap="none">
            <a:spAutoFit/>
          </a:bodyPr>
          <a:lstStyle/>
          <a:p>
            <a:pPr eaLnBrk="0" hangingPunct="0"/>
            <a:r>
              <a:rPr lang="en-US" sz="1600" dirty="0" smtClean="0">
                <a:solidFill>
                  <a:srgbClr val="003366"/>
                </a:solidFill>
                <a:latin typeface="Trebuchet MS" pitchFamily="34" charset="0"/>
              </a:rPr>
              <a:t>Bulk commodities</a:t>
            </a:r>
            <a:endParaRPr lang="en-US" sz="1600" dirty="0">
              <a:solidFill>
                <a:srgbClr val="003366"/>
              </a:solidFill>
              <a:latin typeface="Trebuchet MS" pitchFamily="34" charset="0"/>
            </a:endParaRPr>
          </a:p>
        </p:txBody>
      </p:sp>
      <p:sp>
        <p:nvSpPr>
          <p:cNvPr id="34833" name="Rectangle 20"/>
          <p:cNvSpPr>
            <a:spLocks noChangeArrowheads="1"/>
          </p:cNvSpPr>
          <p:nvPr/>
        </p:nvSpPr>
        <p:spPr bwMode="auto">
          <a:xfrm>
            <a:off x="3929058" y="5000636"/>
            <a:ext cx="1582737" cy="1143008"/>
          </a:xfrm>
          <a:prstGeom prst="rect">
            <a:avLst/>
          </a:prstGeom>
          <a:noFill/>
          <a:ln w="38100">
            <a:solidFill>
              <a:srgbClr val="003366"/>
            </a:solidFill>
            <a:miter lim="800000"/>
            <a:headEnd/>
            <a:tailEnd/>
          </a:ln>
        </p:spPr>
        <p:txBody>
          <a:bodyPr wrap="none" anchor="ctr"/>
          <a:lstStyle/>
          <a:p>
            <a:pPr eaLnBrk="0" hangingPunct="0"/>
            <a:endParaRPr lang="en-US" u="sng">
              <a:solidFill>
                <a:srgbClr val="003366"/>
              </a:solidFill>
            </a:endParaRPr>
          </a:p>
        </p:txBody>
      </p:sp>
      <p:pic>
        <p:nvPicPr>
          <p:cNvPr id="34834" name="Picture 38" descr="images"/>
          <p:cNvPicPr>
            <a:picLocks noChangeAspect="1" noChangeArrowheads="1"/>
          </p:cNvPicPr>
          <p:nvPr/>
        </p:nvPicPr>
        <p:blipFill>
          <a:blip r:embed="rId7" cstate="print"/>
          <a:srcRect/>
          <a:stretch>
            <a:fillRect/>
          </a:stretch>
        </p:blipFill>
        <p:spPr bwMode="auto">
          <a:xfrm>
            <a:off x="1214414" y="3214686"/>
            <a:ext cx="3357586" cy="1133475"/>
          </a:xfrm>
          <a:prstGeom prst="rect">
            <a:avLst/>
          </a:prstGeom>
          <a:noFill/>
          <a:ln w="9525">
            <a:noFill/>
            <a:miter lim="800000"/>
            <a:headEnd/>
            <a:tailEnd/>
          </a:ln>
        </p:spPr>
      </p:pic>
      <p:pic>
        <p:nvPicPr>
          <p:cNvPr id="34835" name="Picture 39" descr="images1"/>
          <p:cNvPicPr>
            <a:picLocks noChangeAspect="1" noChangeArrowheads="1"/>
          </p:cNvPicPr>
          <p:nvPr/>
        </p:nvPicPr>
        <p:blipFill>
          <a:blip r:embed="rId8" cstate="print"/>
          <a:srcRect/>
          <a:stretch>
            <a:fillRect/>
          </a:stretch>
        </p:blipFill>
        <p:spPr bwMode="auto">
          <a:xfrm>
            <a:off x="3929058" y="5000636"/>
            <a:ext cx="1600200" cy="1149350"/>
          </a:xfrm>
          <a:prstGeom prst="rect">
            <a:avLst/>
          </a:prstGeom>
          <a:noFill/>
          <a:ln w="9525">
            <a:noFill/>
            <a:miter lim="800000"/>
            <a:headEnd/>
            <a:tailEnd/>
          </a:ln>
        </p:spPr>
      </p:pic>
      <p:pic>
        <p:nvPicPr>
          <p:cNvPr id="31" name="Picture 30" descr="http://www.synapsintl.com/wp-content/themes/Synaps-2009/images/page-headers/head_finance.jpg"/>
          <p:cNvPicPr/>
          <p:nvPr/>
        </p:nvPicPr>
        <p:blipFill>
          <a:blip r:embed="rId9" cstate="print"/>
          <a:srcRect/>
          <a:stretch>
            <a:fillRect/>
          </a:stretch>
        </p:blipFill>
        <p:spPr bwMode="auto">
          <a:xfrm>
            <a:off x="6143636" y="5000636"/>
            <a:ext cx="1643074" cy="1214446"/>
          </a:xfrm>
          <a:prstGeom prst="rect">
            <a:avLst/>
          </a:prstGeom>
          <a:noFill/>
          <a:ln w="9525">
            <a:noFill/>
            <a:miter lim="800000"/>
            <a:headEnd/>
            <a:tailEnd/>
          </a:ln>
        </p:spPr>
      </p:pic>
      <p:sp>
        <p:nvSpPr>
          <p:cNvPr id="32" name="Text Box 47"/>
          <p:cNvSpPr txBox="1">
            <a:spLocks noChangeArrowheads="1"/>
          </p:cNvSpPr>
          <p:nvPr/>
        </p:nvSpPr>
        <p:spPr bwMode="auto">
          <a:xfrm>
            <a:off x="6286512" y="6286520"/>
            <a:ext cx="1468544" cy="338554"/>
          </a:xfrm>
          <a:prstGeom prst="rect">
            <a:avLst/>
          </a:prstGeom>
          <a:noFill/>
          <a:ln w="9525">
            <a:noFill/>
            <a:miter lim="800000"/>
            <a:headEnd/>
            <a:tailEnd/>
          </a:ln>
        </p:spPr>
        <p:txBody>
          <a:bodyPr wrap="none">
            <a:spAutoFit/>
          </a:bodyPr>
          <a:lstStyle/>
          <a:p>
            <a:pPr eaLnBrk="0" hangingPunct="0"/>
            <a:r>
              <a:rPr lang="en-US" sz="1600" dirty="0" smtClean="0">
                <a:solidFill>
                  <a:srgbClr val="003366"/>
                </a:solidFill>
                <a:latin typeface="Trebuchet MS" pitchFamily="34" charset="0"/>
              </a:rPr>
              <a:t>Trade Finance</a:t>
            </a:r>
            <a:endParaRPr lang="en-US" sz="1600" dirty="0">
              <a:solidFill>
                <a:srgbClr val="003366"/>
              </a:solidFill>
              <a:latin typeface="Trebuchet MS" pitchFamily="34" charset="0"/>
            </a:endParaRPr>
          </a:p>
        </p:txBody>
      </p:sp>
      <p:sp>
        <p:nvSpPr>
          <p:cNvPr id="33" name="Slide Number Placeholder 32"/>
          <p:cNvSpPr>
            <a:spLocks noGrp="1"/>
          </p:cNvSpPr>
          <p:nvPr>
            <p:ph type="sldNum" sz="quarter" idx="11"/>
          </p:nvPr>
        </p:nvSpPr>
        <p:spPr/>
        <p:txBody>
          <a:bodyPr/>
          <a:lstStyle/>
          <a:p>
            <a:pPr>
              <a:defRPr/>
            </a:pPr>
            <a:fld id="{F3AC1A35-4A72-4140-A5FF-B485D950D63E}" type="slidenum">
              <a:rPr lang="en-IN" smtClean="0"/>
              <a:pPr>
                <a:defRPr/>
              </a:pPr>
              <a:t>9</a:t>
            </a:fld>
            <a:endParaRPr lang="en-IN" dirty="0"/>
          </a:p>
        </p:txBody>
      </p:sp>
      <p:sp>
        <p:nvSpPr>
          <p:cNvPr id="35" name="Footer Placeholder 34"/>
          <p:cNvSpPr>
            <a:spLocks noGrp="1"/>
          </p:cNvSpPr>
          <p:nvPr>
            <p:ph type="ftr" sz="quarter" idx="10"/>
          </p:nvPr>
        </p:nvSpPr>
        <p:spPr/>
        <p:txBody>
          <a:bodyPr/>
          <a:lstStyle/>
          <a:p>
            <a:pPr>
              <a:defRPr/>
            </a:pPr>
            <a:r>
              <a:rPr lang="en-IN" smtClean="0"/>
              <a:t>www.jkgit.com</a:t>
            </a:r>
            <a:endParaRPr lang="en-IN"/>
          </a:p>
        </p:txBody>
      </p:sp>
      <p:pic>
        <p:nvPicPr>
          <p:cNvPr id="27" name="Picture 26"/>
          <p:cNvPicPr>
            <a:picLocks noChangeAspect="1"/>
          </p:cNvPicPr>
          <p:nvPr/>
        </p:nvPicPr>
        <p:blipFill>
          <a:blip r:embed="rId10"/>
          <a:srcRect/>
          <a:stretch>
            <a:fillRect/>
          </a:stretch>
        </p:blipFill>
        <p:spPr bwMode="auto">
          <a:xfrm>
            <a:off x="6898150" y="-24"/>
            <a:ext cx="2245882" cy="113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8174</TotalTime>
  <Words>1049</Words>
  <Application>Microsoft Office PowerPoint</Application>
  <PresentationFormat>On-screen Show (4:3)</PresentationFormat>
  <Paragraphs>259</Paragraphs>
  <Slides>30</Slides>
  <Notes>22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Slide 1</vt:lpstr>
      <vt:lpstr>VISION</vt:lpstr>
      <vt:lpstr>Introduction</vt:lpstr>
      <vt:lpstr>About us</vt:lpstr>
      <vt:lpstr>Business Model</vt:lpstr>
      <vt:lpstr>360 Degree Solution</vt:lpstr>
      <vt:lpstr>Our Locations</vt:lpstr>
      <vt:lpstr>We are …</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manoj</cp:lastModifiedBy>
  <cp:revision>392</cp:revision>
  <dcterms:created xsi:type="dcterms:W3CDTF">2009-04-27T11:57:29Z</dcterms:created>
  <dcterms:modified xsi:type="dcterms:W3CDTF">2011-07-12T07:28:58Z</dcterms:modified>
</cp:coreProperties>
</file>